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CC"/>
    <a:srgbClr val="CCFFFF"/>
    <a:srgbClr val="0DBF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DB070E-EAB7-466E-88B2-97460C33893A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AA561983-8CB2-4112-82FF-9A0D2AA11A1F}">
      <dgm:prSet phldrT="[Texto]"/>
      <dgm:spPr/>
      <dgm:t>
        <a:bodyPr/>
        <a:lstStyle/>
        <a:p>
          <a:r>
            <a:rPr lang="pt-BR" dirty="0" smtClean="0"/>
            <a:t>O tipo de manifestação é relacionado conforme assunto. </a:t>
          </a:r>
        </a:p>
        <a:p>
          <a:r>
            <a:rPr lang="pt-BR" dirty="0" smtClean="0"/>
            <a:t>Ex) Elogio, informação ou reclamação gerada pelo beneficiário. </a:t>
          </a:r>
          <a:endParaRPr lang="pt-BR" dirty="0"/>
        </a:p>
      </dgm:t>
    </dgm:pt>
    <dgm:pt modelId="{86F9A851-47A8-44B4-A0F5-BBCD8B026AC2}" type="parTrans" cxnId="{006CD46D-E0BC-44FE-BFD2-AB0062F5EA98}">
      <dgm:prSet/>
      <dgm:spPr/>
      <dgm:t>
        <a:bodyPr/>
        <a:lstStyle/>
        <a:p>
          <a:endParaRPr lang="pt-BR"/>
        </a:p>
      </dgm:t>
    </dgm:pt>
    <dgm:pt modelId="{66E020C1-0901-4021-8C05-66350595CE1C}" type="sibTrans" cxnId="{006CD46D-E0BC-44FE-BFD2-AB0062F5EA98}">
      <dgm:prSet/>
      <dgm:spPr/>
      <dgm:t>
        <a:bodyPr/>
        <a:lstStyle/>
        <a:p>
          <a:endParaRPr lang="pt-BR"/>
        </a:p>
      </dgm:t>
    </dgm:pt>
    <dgm:pt modelId="{3763C3FC-3E4D-48EF-9420-200A49DE3298}">
      <dgm:prSet phldrT="[Texto]"/>
      <dgm:spPr/>
      <dgm:t>
        <a:bodyPr/>
        <a:lstStyle/>
        <a:p>
          <a:r>
            <a:rPr lang="pt-BR" dirty="0" smtClean="0"/>
            <a:t>Categoria: Em relação à medico cooperado ou hospital (...);</a:t>
          </a:r>
          <a:endParaRPr lang="pt-BR" dirty="0"/>
        </a:p>
      </dgm:t>
    </dgm:pt>
    <dgm:pt modelId="{9603A953-C92E-4314-A8D4-4D4911EBB9FB}" type="parTrans" cxnId="{BC0268D2-AD8F-42E0-B2A6-C94579283BE5}">
      <dgm:prSet/>
      <dgm:spPr/>
      <dgm:t>
        <a:bodyPr/>
        <a:lstStyle/>
        <a:p>
          <a:endParaRPr lang="pt-BR"/>
        </a:p>
      </dgm:t>
    </dgm:pt>
    <dgm:pt modelId="{95540C14-AD8D-42CE-9374-874C96CBAD24}" type="sibTrans" cxnId="{BC0268D2-AD8F-42E0-B2A6-C94579283BE5}">
      <dgm:prSet/>
      <dgm:spPr/>
      <dgm:t>
        <a:bodyPr/>
        <a:lstStyle/>
        <a:p>
          <a:endParaRPr lang="pt-BR"/>
        </a:p>
      </dgm:t>
    </dgm:pt>
    <dgm:pt modelId="{1CCF3320-0519-4AEB-A3A1-24DA2D4DEB9A}">
      <dgm:prSet phldrT="[Texto]"/>
      <dgm:spPr/>
      <dgm:t>
        <a:bodyPr/>
        <a:lstStyle/>
        <a:p>
          <a:r>
            <a:rPr lang="pt-BR" dirty="0" smtClean="0"/>
            <a:t>Tipo de sentimento: situação emocional no momento em que o beneficiário manifestou-se na abertura do protocolo;</a:t>
          </a:r>
          <a:endParaRPr lang="pt-BR" dirty="0"/>
        </a:p>
      </dgm:t>
    </dgm:pt>
    <dgm:pt modelId="{AF840F6B-7EC4-430B-9409-40F078142D4A}" type="parTrans" cxnId="{684AB6E7-2868-4CDF-9531-83E785BED477}">
      <dgm:prSet/>
      <dgm:spPr/>
      <dgm:t>
        <a:bodyPr/>
        <a:lstStyle/>
        <a:p>
          <a:endParaRPr lang="pt-BR"/>
        </a:p>
      </dgm:t>
    </dgm:pt>
    <dgm:pt modelId="{EFD81407-7D95-4ECB-A95B-3128289ED10D}" type="sibTrans" cxnId="{684AB6E7-2868-4CDF-9531-83E785BED477}">
      <dgm:prSet/>
      <dgm:spPr/>
      <dgm:t>
        <a:bodyPr/>
        <a:lstStyle/>
        <a:p>
          <a:endParaRPr lang="pt-BR"/>
        </a:p>
      </dgm:t>
    </dgm:pt>
    <dgm:pt modelId="{29DC952D-F1F4-4F40-B8BD-6B5542779E77}">
      <dgm:prSet phldrT="[Texto]"/>
      <dgm:spPr/>
      <dgm:t>
        <a:bodyPr/>
        <a:lstStyle/>
        <a:p>
          <a:r>
            <a:rPr lang="pt-BR" dirty="0" smtClean="0"/>
            <a:t>Se resolvido, clicar na opção.</a:t>
          </a:r>
          <a:endParaRPr lang="pt-BR" dirty="0"/>
        </a:p>
      </dgm:t>
    </dgm:pt>
    <dgm:pt modelId="{9D663B92-EA5E-4BA0-B933-FF76635C1ED4}" type="parTrans" cxnId="{AEFE84C7-8491-4A7B-BB62-F0622564DE4C}">
      <dgm:prSet/>
      <dgm:spPr/>
      <dgm:t>
        <a:bodyPr/>
        <a:lstStyle/>
        <a:p>
          <a:endParaRPr lang="pt-BR"/>
        </a:p>
      </dgm:t>
    </dgm:pt>
    <dgm:pt modelId="{6997C4ED-976F-47BF-BCAC-A1300C8B9AD7}" type="sibTrans" cxnId="{AEFE84C7-8491-4A7B-BB62-F0622564DE4C}">
      <dgm:prSet/>
      <dgm:spPr/>
      <dgm:t>
        <a:bodyPr/>
        <a:lstStyle/>
        <a:p>
          <a:endParaRPr lang="pt-BR"/>
        </a:p>
      </dgm:t>
    </dgm:pt>
    <dgm:pt modelId="{2846F7EA-D0F2-4C5E-AD40-729FA5E8A7A6}">
      <dgm:prSet phldrT="[Texto]"/>
      <dgm:spPr/>
      <dgm:t>
        <a:bodyPr/>
        <a:lstStyle/>
        <a:p>
          <a:r>
            <a:rPr lang="pt-BR" dirty="0" smtClean="0"/>
            <a:t>No campo de mensagem é necessário descrever de forma clara, legível e detalhada.</a:t>
          </a:r>
          <a:endParaRPr lang="pt-BR" dirty="0"/>
        </a:p>
      </dgm:t>
    </dgm:pt>
    <dgm:pt modelId="{0F5B95B6-FBBB-4F6C-AB30-A593A6CA51E9}" type="parTrans" cxnId="{078639E7-16EC-4D81-8593-4D6555738B64}">
      <dgm:prSet/>
      <dgm:spPr/>
      <dgm:t>
        <a:bodyPr/>
        <a:lstStyle/>
        <a:p>
          <a:endParaRPr lang="pt-BR"/>
        </a:p>
      </dgm:t>
    </dgm:pt>
    <dgm:pt modelId="{9717A66A-448C-4C42-8F68-0D88F954D79B}" type="sibTrans" cxnId="{078639E7-16EC-4D81-8593-4D6555738B64}">
      <dgm:prSet/>
      <dgm:spPr/>
      <dgm:t>
        <a:bodyPr/>
        <a:lstStyle/>
        <a:p>
          <a:endParaRPr lang="pt-BR"/>
        </a:p>
      </dgm:t>
    </dgm:pt>
    <dgm:pt modelId="{2439EE09-C16F-4503-8EC1-3F7222CC397C}" type="pres">
      <dgm:prSet presAssocID="{F4DB070E-EAB7-466E-88B2-97460C33893A}" presName="cycle" presStyleCnt="0">
        <dgm:presLayoutVars>
          <dgm:dir/>
          <dgm:resizeHandles val="exact"/>
        </dgm:presLayoutVars>
      </dgm:prSet>
      <dgm:spPr/>
    </dgm:pt>
    <dgm:pt modelId="{36297B49-3B33-457F-A86B-772AB1916DF6}" type="pres">
      <dgm:prSet presAssocID="{AA561983-8CB2-4112-82FF-9A0D2AA11A1F}" presName="node" presStyleLbl="node1" presStyleIdx="0" presStyleCnt="5" custScaleX="135216" custScaleY="10880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8144DAA-2008-4FB2-9B55-5D2E61F12C1B}" type="pres">
      <dgm:prSet presAssocID="{66E020C1-0901-4021-8C05-66350595CE1C}" presName="sibTrans" presStyleLbl="sibTrans2D1" presStyleIdx="0" presStyleCnt="5"/>
      <dgm:spPr/>
    </dgm:pt>
    <dgm:pt modelId="{08072745-0578-4C69-82F6-056A90DB0775}" type="pres">
      <dgm:prSet presAssocID="{66E020C1-0901-4021-8C05-66350595CE1C}" presName="connectorText" presStyleLbl="sibTrans2D1" presStyleIdx="0" presStyleCnt="5"/>
      <dgm:spPr/>
    </dgm:pt>
    <dgm:pt modelId="{4D0BEA5F-EBC7-4227-A3C5-0E50BACE4004}" type="pres">
      <dgm:prSet presAssocID="{3763C3FC-3E4D-48EF-9420-200A49DE3298}" presName="node" presStyleLbl="node1" presStyleIdx="1" presStyleCnt="5" custScaleX="128547" custRadScaleRad="113502" custRadScaleInc="363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EEC6750-7523-4040-AB55-6551E1612820}" type="pres">
      <dgm:prSet presAssocID="{95540C14-AD8D-42CE-9374-874C96CBAD24}" presName="sibTrans" presStyleLbl="sibTrans2D1" presStyleIdx="1" presStyleCnt="5"/>
      <dgm:spPr/>
    </dgm:pt>
    <dgm:pt modelId="{1363FE2E-BFFA-4B27-85DF-0480EAA85B5B}" type="pres">
      <dgm:prSet presAssocID="{95540C14-AD8D-42CE-9374-874C96CBAD24}" presName="connectorText" presStyleLbl="sibTrans2D1" presStyleIdx="1" presStyleCnt="5"/>
      <dgm:spPr/>
    </dgm:pt>
    <dgm:pt modelId="{05D354FB-D250-4C50-84F9-3D053BD0C728}" type="pres">
      <dgm:prSet presAssocID="{1CCF3320-0519-4AEB-A3A1-24DA2D4DEB9A}" presName="node" presStyleLbl="node1" presStyleIdx="2" presStyleCnt="5" custScaleX="136278" custRadScaleRad="105130" custRadScaleInc="-1820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88AF4D4-BCCE-4391-ADDD-54F11F334B55}" type="pres">
      <dgm:prSet presAssocID="{EFD81407-7D95-4ECB-A95B-3128289ED10D}" presName="sibTrans" presStyleLbl="sibTrans2D1" presStyleIdx="2" presStyleCnt="5"/>
      <dgm:spPr/>
    </dgm:pt>
    <dgm:pt modelId="{8224A354-627D-489E-9645-0ED783766EB6}" type="pres">
      <dgm:prSet presAssocID="{EFD81407-7D95-4ECB-A95B-3128289ED10D}" presName="connectorText" presStyleLbl="sibTrans2D1" presStyleIdx="2" presStyleCnt="5"/>
      <dgm:spPr/>
    </dgm:pt>
    <dgm:pt modelId="{34167713-5AF4-4C3C-A17E-CEBBDAE795CD}" type="pres">
      <dgm:prSet presAssocID="{29DC952D-F1F4-4F40-B8BD-6B5542779E77}" presName="node" presStyleLbl="node1" presStyleIdx="3" presStyleCnt="5" custScaleX="11773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912DD8-4FD2-4AB1-AAEB-BBCECF5D35E6}" type="pres">
      <dgm:prSet presAssocID="{6997C4ED-976F-47BF-BCAC-A1300C8B9AD7}" presName="sibTrans" presStyleLbl="sibTrans2D1" presStyleIdx="3" presStyleCnt="5"/>
      <dgm:spPr/>
    </dgm:pt>
    <dgm:pt modelId="{AB590246-08B6-4950-983A-143A3CA2795B}" type="pres">
      <dgm:prSet presAssocID="{6997C4ED-976F-47BF-BCAC-A1300C8B9AD7}" presName="connectorText" presStyleLbl="sibTrans2D1" presStyleIdx="3" presStyleCnt="5"/>
      <dgm:spPr/>
    </dgm:pt>
    <dgm:pt modelId="{DEF62D41-FFBF-4489-A18C-7570976561CE}" type="pres">
      <dgm:prSet presAssocID="{2846F7EA-D0F2-4C5E-AD40-729FA5E8A7A6}" presName="node" presStyleLbl="node1" presStyleIdx="4" presStyleCnt="5" custScaleX="129359" custRadScaleRad="108984" custRadScaleInc="-165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8A4933A-539B-4A75-98E9-D9DFE7D1B76F}" type="pres">
      <dgm:prSet presAssocID="{9717A66A-448C-4C42-8F68-0D88F954D79B}" presName="sibTrans" presStyleLbl="sibTrans2D1" presStyleIdx="4" presStyleCnt="5" custScaleX="147806"/>
      <dgm:spPr/>
    </dgm:pt>
    <dgm:pt modelId="{54C6CC4F-34C7-4ACE-8514-A18A6C8D590E}" type="pres">
      <dgm:prSet presAssocID="{9717A66A-448C-4C42-8F68-0D88F954D79B}" presName="connectorText" presStyleLbl="sibTrans2D1" presStyleIdx="4" presStyleCnt="5"/>
      <dgm:spPr/>
    </dgm:pt>
  </dgm:ptLst>
  <dgm:cxnLst>
    <dgm:cxn modelId="{11C29B8C-6DFD-447E-B17C-630C1D574B1D}" type="presOf" srcId="{1CCF3320-0519-4AEB-A3A1-24DA2D4DEB9A}" destId="{05D354FB-D250-4C50-84F9-3D053BD0C728}" srcOrd="0" destOrd="0" presId="urn:microsoft.com/office/officeart/2005/8/layout/cycle2"/>
    <dgm:cxn modelId="{078639E7-16EC-4D81-8593-4D6555738B64}" srcId="{F4DB070E-EAB7-466E-88B2-97460C33893A}" destId="{2846F7EA-D0F2-4C5E-AD40-729FA5E8A7A6}" srcOrd="4" destOrd="0" parTransId="{0F5B95B6-FBBB-4F6C-AB30-A593A6CA51E9}" sibTransId="{9717A66A-448C-4C42-8F68-0D88F954D79B}"/>
    <dgm:cxn modelId="{684AB6E7-2868-4CDF-9531-83E785BED477}" srcId="{F4DB070E-EAB7-466E-88B2-97460C33893A}" destId="{1CCF3320-0519-4AEB-A3A1-24DA2D4DEB9A}" srcOrd="2" destOrd="0" parTransId="{AF840F6B-7EC4-430B-9409-40F078142D4A}" sibTransId="{EFD81407-7D95-4ECB-A95B-3128289ED10D}"/>
    <dgm:cxn modelId="{58252B54-F4A3-46D8-84EF-3BD8F9A1E556}" type="presOf" srcId="{F4DB070E-EAB7-466E-88B2-97460C33893A}" destId="{2439EE09-C16F-4503-8EC1-3F7222CC397C}" srcOrd="0" destOrd="0" presId="urn:microsoft.com/office/officeart/2005/8/layout/cycle2"/>
    <dgm:cxn modelId="{C3178472-4638-48DD-9B19-59769C51938F}" type="presOf" srcId="{EFD81407-7D95-4ECB-A95B-3128289ED10D}" destId="{188AF4D4-BCCE-4391-ADDD-54F11F334B55}" srcOrd="0" destOrd="0" presId="urn:microsoft.com/office/officeart/2005/8/layout/cycle2"/>
    <dgm:cxn modelId="{F15B140D-C80D-484C-ACFE-5FFFC240DCA1}" type="presOf" srcId="{AA561983-8CB2-4112-82FF-9A0D2AA11A1F}" destId="{36297B49-3B33-457F-A86B-772AB1916DF6}" srcOrd="0" destOrd="0" presId="urn:microsoft.com/office/officeart/2005/8/layout/cycle2"/>
    <dgm:cxn modelId="{C10AB205-E9FA-4840-81F8-CFE4A059BFA3}" type="presOf" srcId="{95540C14-AD8D-42CE-9374-874C96CBAD24}" destId="{1363FE2E-BFFA-4B27-85DF-0480EAA85B5B}" srcOrd="1" destOrd="0" presId="urn:microsoft.com/office/officeart/2005/8/layout/cycle2"/>
    <dgm:cxn modelId="{8166B12D-E19D-460C-9150-696AFD30CD96}" type="presOf" srcId="{3763C3FC-3E4D-48EF-9420-200A49DE3298}" destId="{4D0BEA5F-EBC7-4227-A3C5-0E50BACE4004}" srcOrd="0" destOrd="0" presId="urn:microsoft.com/office/officeart/2005/8/layout/cycle2"/>
    <dgm:cxn modelId="{8473D25A-FCDC-497A-A27C-A90E27FF3B29}" type="presOf" srcId="{2846F7EA-D0F2-4C5E-AD40-729FA5E8A7A6}" destId="{DEF62D41-FFBF-4489-A18C-7570976561CE}" srcOrd="0" destOrd="0" presId="urn:microsoft.com/office/officeart/2005/8/layout/cycle2"/>
    <dgm:cxn modelId="{AEFE84C7-8491-4A7B-BB62-F0622564DE4C}" srcId="{F4DB070E-EAB7-466E-88B2-97460C33893A}" destId="{29DC952D-F1F4-4F40-B8BD-6B5542779E77}" srcOrd="3" destOrd="0" parTransId="{9D663B92-EA5E-4BA0-B933-FF76635C1ED4}" sibTransId="{6997C4ED-976F-47BF-BCAC-A1300C8B9AD7}"/>
    <dgm:cxn modelId="{967D4B48-C970-4FA2-8137-46AEA0515531}" type="presOf" srcId="{6997C4ED-976F-47BF-BCAC-A1300C8B9AD7}" destId="{35912DD8-4FD2-4AB1-AAEB-BBCECF5D35E6}" srcOrd="0" destOrd="0" presId="urn:microsoft.com/office/officeart/2005/8/layout/cycle2"/>
    <dgm:cxn modelId="{808DD852-C9A0-4023-A681-CA2FD4E0C5C3}" type="presOf" srcId="{95540C14-AD8D-42CE-9374-874C96CBAD24}" destId="{AEEC6750-7523-4040-AB55-6551E1612820}" srcOrd="0" destOrd="0" presId="urn:microsoft.com/office/officeart/2005/8/layout/cycle2"/>
    <dgm:cxn modelId="{870EE33C-A022-40C3-AD1E-C95FB0387605}" type="presOf" srcId="{6997C4ED-976F-47BF-BCAC-A1300C8B9AD7}" destId="{AB590246-08B6-4950-983A-143A3CA2795B}" srcOrd="1" destOrd="0" presId="urn:microsoft.com/office/officeart/2005/8/layout/cycle2"/>
    <dgm:cxn modelId="{BC0268D2-AD8F-42E0-B2A6-C94579283BE5}" srcId="{F4DB070E-EAB7-466E-88B2-97460C33893A}" destId="{3763C3FC-3E4D-48EF-9420-200A49DE3298}" srcOrd="1" destOrd="0" parTransId="{9603A953-C92E-4314-A8D4-4D4911EBB9FB}" sibTransId="{95540C14-AD8D-42CE-9374-874C96CBAD24}"/>
    <dgm:cxn modelId="{924D3D03-C1C8-48ED-B92B-4E44DC45C770}" type="presOf" srcId="{9717A66A-448C-4C42-8F68-0D88F954D79B}" destId="{54C6CC4F-34C7-4ACE-8514-A18A6C8D590E}" srcOrd="1" destOrd="0" presId="urn:microsoft.com/office/officeart/2005/8/layout/cycle2"/>
    <dgm:cxn modelId="{2632C9A1-4DA7-474C-9F5F-0DB3A1039CC1}" type="presOf" srcId="{66E020C1-0901-4021-8C05-66350595CE1C}" destId="{C8144DAA-2008-4FB2-9B55-5D2E61F12C1B}" srcOrd="0" destOrd="0" presId="urn:microsoft.com/office/officeart/2005/8/layout/cycle2"/>
    <dgm:cxn modelId="{2909D47F-7741-4C7C-8804-D5615D92A9AE}" type="presOf" srcId="{66E020C1-0901-4021-8C05-66350595CE1C}" destId="{08072745-0578-4C69-82F6-056A90DB0775}" srcOrd="1" destOrd="0" presId="urn:microsoft.com/office/officeart/2005/8/layout/cycle2"/>
    <dgm:cxn modelId="{006CD46D-E0BC-44FE-BFD2-AB0062F5EA98}" srcId="{F4DB070E-EAB7-466E-88B2-97460C33893A}" destId="{AA561983-8CB2-4112-82FF-9A0D2AA11A1F}" srcOrd="0" destOrd="0" parTransId="{86F9A851-47A8-44B4-A0F5-BBCD8B026AC2}" sibTransId="{66E020C1-0901-4021-8C05-66350595CE1C}"/>
    <dgm:cxn modelId="{F874677B-E4B8-453A-AFF0-C37E74C75674}" type="presOf" srcId="{EFD81407-7D95-4ECB-A95B-3128289ED10D}" destId="{8224A354-627D-489E-9645-0ED783766EB6}" srcOrd="1" destOrd="0" presId="urn:microsoft.com/office/officeart/2005/8/layout/cycle2"/>
    <dgm:cxn modelId="{6E5F2584-783C-47FA-BDA5-03959C384389}" type="presOf" srcId="{29DC952D-F1F4-4F40-B8BD-6B5542779E77}" destId="{34167713-5AF4-4C3C-A17E-CEBBDAE795CD}" srcOrd="0" destOrd="0" presId="urn:microsoft.com/office/officeart/2005/8/layout/cycle2"/>
    <dgm:cxn modelId="{C8349450-333E-49E6-BFF2-6BA4868458D6}" type="presOf" srcId="{9717A66A-448C-4C42-8F68-0D88F954D79B}" destId="{38A4933A-539B-4A75-98E9-D9DFE7D1B76F}" srcOrd="0" destOrd="0" presId="urn:microsoft.com/office/officeart/2005/8/layout/cycle2"/>
    <dgm:cxn modelId="{922DADF1-31DC-4E1D-9010-E8313A9B0CA7}" type="presParOf" srcId="{2439EE09-C16F-4503-8EC1-3F7222CC397C}" destId="{36297B49-3B33-457F-A86B-772AB1916DF6}" srcOrd="0" destOrd="0" presId="urn:microsoft.com/office/officeart/2005/8/layout/cycle2"/>
    <dgm:cxn modelId="{C3E32AEE-AF4C-4F98-972D-80C33E19273B}" type="presParOf" srcId="{2439EE09-C16F-4503-8EC1-3F7222CC397C}" destId="{C8144DAA-2008-4FB2-9B55-5D2E61F12C1B}" srcOrd="1" destOrd="0" presId="urn:microsoft.com/office/officeart/2005/8/layout/cycle2"/>
    <dgm:cxn modelId="{83580678-B1E4-4E66-8E10-32AE2EBBC628}" type="presParOf" srcId="{C8144DAA-2008-4FB2-9B55-5D2E61F12C1B}" destId="{08072745-0578-4C69-82F6-056A90DB0775}" srcOrd="0" destOrd="0" presId="urn:microsoft.com/office/officeart/2005/8/layout/cycle2"/>
    <dgm:cxn modelId="{BFB1CD2A-C53D-47F2-A237-73335A48951B}" type="presParOf" srcId="{2439EE09-C16F-4503-8EC1-3F7222CC397C}" destId="{4D0BEA5F-EBC7-4227-A3C5-0E50BACE4004}" srcOrd="2" destOrd="0" presId="urn:microsoft.com/office/officeart/2005/8/layout/cycle2"/>
    <dgm:cxn modelId="{AF6E0863-DBD2-4761-8656-60C40E6114B4}" type="presParOf" srcId="{2439EE09-C16F-4503-8EC1-3F7222CC397C}" destId="{AEEC6750-7523-4040-AB55-6551E1612820}" srcOrd="3" destOrd="0" presId="urn:microsoft.com/office/officeart/2005/8/layout/cycle2"/>
    <dgm:cxn modelId="{368E8D70-5C15-4FF4-BD5A-B589B448F23B}" type="presParOf" srcId="{AEEC6750-7523-4040-AB55-6551E1612820}" destId="{1363FE2E-BFFA-4B27-85DF-0480EAA85B5B}" srcOrd="0" destOrd="0" presId="urn:microsoft.com/office/officeart/2005/8/layout/cycle2"/>
    <dgm:cxn modelId="{46C77DBE-BAA4-4A92-9FC0-FB634430100B}" type="presParOf" srcId="{2439EE09-C16F-4503-8EC1-3F7222CC397C}" destId="{05D354FB-D250-4C50-84F9-3D053BD0C728}" srcOrd="4" destOrd="0" presId="urn:microsoft.com/office/officeart/2005/8/layout/cycle2"/>
    <dgm:cxn modelId="{9C3E1FEB-6732-40C1-84D3-11668B626A5D}" type="presParOf" srcId="{2439EE09-C16F-4503-8EC1-3F7222CC397C}" destId="{188AF4D4-BCCE-4391-ADDD-54F11F334B55}" srcOrd="5" destOrd="0" presId="urn:microsoft.com/office/officeart/2005/8/layout/cycle2"/>
    <dgm:cxn modelId="{A5BC7987-5A43-49EE-8C36-37353F0EC747}" type="presParOf" srcId="{188AF4D4-BCCE-4391-ADDD-54F11F334B55}" destId="{8224A354-627D-489E-9645-0ED783766EB6}" srcOrd="0" destOrd="0" presId="urn:microsoft.com/office/officeart/2005/8/layout/cycle2"/>
    <dgm:cxn modelId="{1D84F34B-8C6B-44C7-9F69-AECEFA714A8C}" type="presParOf" srcId="{2439EE09-C16F-4503-8EC1-3F7222CC397C}" destId="{34167713-5AF4-4C3C-A17E-CEBBDAE795CD}" srcOrd="6" destOrd="0" presId="urn:microsoft.com/office/officeart/2005/8/layout/cycle2"/>
    <dgm:cxn modelId="{C3C3951B-19F3-42EC-BBE6-B020FA0CE314}" type="presParOf" srcId="{2439EE09-C16F-4503-8EC1-3F7222CC397C}" destId="{35912DD8-4FD2-4AB1-AAEB-BBCECF5D35E6}" srcOrd="7" destOrd="0" presId="urn:microsoft.com/office/officeart/2005/8/layout/cycle2"/>
    <dgm:cxn modelId="{352FA5AD-234D-4A1E-9136-4C9668237B13}" type="presParOf" srcId="{35912DD8-4FD2-4AB1-AAEB-BBCECF5D35E6}" destId="{AB590246-08B6-4950-983A-143A3CA2795B}" srcOrd="0" destOrd="0" presId="urn:microsoft.com/office/officeart/2005/8/layout/cycle2"/>
    <dgm:cxn modelId="{B327B167-6130-4933-BBF8-805FCF153BA3}" type="presParOf" srcId="{2439EE09-C16F-4503-8EC1-3F7222CC397C}" destId="{DEF62D41-FFBF-4489-A18C-7570976561CE}" srcOrd="8" destOrd="0" presId="urn:microsoft.com/office/officeart/2005/8/layout/cycle2"/>
    <dgm:cxn modelId="{01044716-2E0A-4CF4-98F8-5C9954E50193}" type="presParOf" srcId="{2439EE09-C16F-4503-8EC1-3F7222CC397C}" destId="{38A4933A-539B-4A75-98E9-D9DFE7D1B76F}" srcOrd="9" destOrd="0" presId="urn:microsoft.com/office/officeart/2005/8/layout/cycle2"/>
    <dgm:cxn modelId="{1C84F588-4FC7-42A6-974B-C4B0A5035BEB}" type="presParOf" srcId="{38A4933A-539B-4A75-98E9-D9DFE7D1B76F}" destId="{54C6CC4F-34C7-4ACE-8514-A18A6C8D590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DB4B45-56C3-4671-9FDC-0CAE1B0FC104}" type="doc">
      <dgm:prSet loTypeId="urn:microsoft.com/office/officeart/2005/8/layout/venn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EC678493-B8F0-486E-9D79-26F45227CEBA}">
      <dgm:prSet phldrT="[Texto]"/>
      <dgm:spPr/>
      <dgm:t>
        <a:bodyPr/>
        <a:lstStyle/>
        <a:p>
          <a:r>
            <a:rPr lang="pt-BR" dirty="0" smtClean="0"/>
            <a:t>Inserir a transação da Unimed de Origem;</a:t>
          </a:r>
          <a:endParaRPr lang="pt-BR" dirty="0"/>
        </a:p>
      </dgm:t>
    </dgm:pt>
    <dgm:pt modelId="{0D6656DF-0B80-483C-B503-325FED8DD56E}" type="parTrans" cxnId="{76A13269-66CA-4781-9320-00D54916E7E9}">
      <dgm:prSet/>
      <dgm:spPr/>
      <dgm:t>
        <a:bodyPr/>
        <a:lstStyle/>
        <a:p>
          <a:endParaRPr lang="pt-BR"/>
        </a:p>
      </dgm:t>
    </dgm:pt>
    <dgm:pt modelId="{647F0C43-596C-438A-98BD-35FA55F4A79A}" type="sibTrans" cxnId="{76A13269-66CA-4781-9320-00D54916E7E9}">
      <dgm:prSet/>
      <dgm:spPr/>
      <dgm:t>
        <a:bodyPr/>
        <a:lstStyle/>
        <a:p>
          <a:endParaRPr lang="pt-BR"/>
        </a:p>
      </dgm:t>
    </dgm:pt>
    <dgm:pt modelId="{7F998FFC-12E8-468E-8B3C-58688BEA3AD1}">
      <dgm:prSet/>
      <dgm:spPr/>
      <dgm:t>
        <a:bodyPr/>
        <a:lstStyle/>
        <a:p>
          <a:r>
            <a:rPr lang="pt-BR" dirty="0" smtClean="0"/>
            <a:t>Inserir a transação da Unimed Executora;</a:t>
          </a:r>
          <a:endParaRPr lang="pt-BR" dirty="0"/>
        </a:p>
      </dgm:t>
    </dgm:pt>
    <dgm:pt modelId="{18121941-442C-4444-A0F4-DBF13072B521}" type="parTrans" cxnId="{EFA7E224-9A41-4B60-9A91-D5995ABB6853}">
      <dgm:prSet/>
      <dgm:spPr/>
      <dgm:t>
        <a:bodyPr/>
        <a:lstStyle/>
        <a:p>
          <a:endParaRPr lang="pt-BR"/>
        </a:p>
      </dgm:t>
    </dgm:pt>
    <dgm:pt modelId="{82BFAA91-7199-466E-873A-A1BF3918B2F6}" type="sibTrans" cxnId="{EFA7E224-9A41-4B60-9A91-D5995ABB6853}">
      <dgm:prSet/>
      <dgm:spPr/>
      <dgm:t>
        <a:bodyPr/>
        <a:lstStyle/>
        <a:p>
          <a:endParaRPr lang="pt-BR"/>
        </a:p>
      </dgm:t>
    </dgm:pt>
    <dgm:pt modelId="{3F3C1AEA-7ACD-4E05-BFFC-B2CD9C6CFFB0}">
      <dgm:prSet/>
      <dgm:spPr/>
      <dgm:t>
        <a:bodyPr/>
        <a:lstStyle/>
        <a:p>
          <a:r>
            <a:rPr lang="pt-BR" smtClean="0"/>
            <a:t>Clique em Atualizar.</a:t>
          </a:r>
          <a:endParaRPr lang="pt-BR"/>
        </a:p>
      </dgm:t>
    </dgm:pt>
    <dgm:pt modelId="{0B3DAAEF-C08B-4302-9E20-2ECF332D3E18}" type="parTrans" cxnId="{50B39CB5-757D-4730-80D5-1C8355513BC8}">
      <dgm:prSet/>
      <dgm:spPr/>
      <dgm:t>
        <a:bodyPr/>
        <a:lstStyle/>
        <a:p>
          <a:endParaRPr lang="pt-BR"/>
        </a:p>
      </dgm:t>
    </dgm:pt>
    <dgm:pt modelId="{8F1B7764-7B9D-48D6-89B7-C56E4C771575}" type="sibTrans" cxnId="{50B39CB5-757D-4730-80D5-1C8355513BC8}">
      <dgm:prSet/>
      <dgm:spPr/>
      <dgm:t>
        <a:bodyPr/>
        <a:lstStyle/>
        <a:p>
          <a:endParaRPr lang="pt-BR"/>
        </a:p>
      </dgm:t>
    </dgm:pt>
    <dgm:pt modelId="{41839C13-D324-4D35-BD6C-071686D41F0A}" type="pres">
      <dgm:prSet presAssocID="{1ADB4B45-56C3-4671-9FDC-0CAE1B0FC104}" presName="Name0" presStyleCnt="0">
        <dgm:presLayoutVars>
          <dgm:dir/>
          <dgm:resizeHandles val="exact"/>
        </dgm:presLayoutVars>
      </dgm:prSet>
      <dgm:spPr/>
    </dgm:pt>
    <dgm:pt modelId="{1C96F248-5293-47DF-84FC-1BB65036874F}" type="pres">
      <dgm:prSet presAssocID="{7F998FFC-12E8-468E-8B3C-58688BEA3AD1}" presName="Name5" presStyleLbl="vennNode1" presStyleIdx="0" presStyleCnt="3" custScaleY="89841">
        <dgm:presLayoutVars>
          <dgm:bulletEnabled val="1"/>
        </dgm:presLayoutVars>
      </dgm:prSet>
      <dgm:spPr/>
    </dgm:pt>
    <dgm:pt modelId="{E6F8047C-21DF-4DC7-8402-4D61831277B9}" type="pres">
      <dgm:prSet presAssocID="{82BFAA91-7199-466E-873A-A1BF3918B2F6}" presName="space" presStyleCnt="0"/>
      <dgm:spPr/>
    </dgm:pt>
    <dgm:pt modelId="{49D0CBAE-4E34-433E-AB8A-BAAA70B72AB4}" type="pres">
      <dgm:prSet presAssocID="{EC678493-B8F0-486E-9D79-26F45227CEBA}" presName="Name5" presStyleLbl="vennNode1" presStyleIdx="1" presStyleCnt="3" custScaleY="8528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0BEDEE7-7471-4254-B6DF-F790ED7061B6}" type="pres">
      <dgm:prSet presAssocID="{647F0C43-596C-438A-98BD-35FA55F4A79A}" presName="space" presStyleCnt="0"/>
      <dgm:spPr/>
    </dgm:pt>
    <dgm:pt modelId="{186F5E19-C112-4FE4-B669-BDE88AF3516D}" type="pres">
      <dgm:prSet presAssocID="{3F3C1AEA-7ACD-4E05-BFFC-B2CD9C6CFFB0}" presName="Name5" presStyleLbl="vennNode1" presStyleIdx="2" presStyleCnt="3" custScaleY="83209">
        <dgm:presLayoutVars>
          <dgm:bulletEnabled val="1"/>
        </dgm:presLayoutVars>
      </dgm:prSet>
      <dgm:spPr/>
    </dgm:pt>
  </dgm:ptLst>
  <dgm:cxnLst>
    <dgm:cxn modelId="{A555BF49-F476-45DE-B483-E22B899EABC4}" type="presOf" srcId="{7F998FFC-12E8-468E-8B3C-58688BEA3AD1}" destId="{1C96F248-5293-47DF-84FC-1BB65036874F}" srcOrd="0" destOrd="0" presId="urn:microsoft.com/office/officeart/2005/8/layout/venn3"/>
    <dgm:cxn modelId="{50B39CB5-757D-4730-80D5-1C8355513BC8}" srcId="{1ADB4B45-56C3-4671-9FDC-0CAE1B0FC104}" destId="{3F3C1AEA-7ACD-4E05-BFFC-B2CD9C6CFFB0}" srcOrd="2" destOrd="0" parTransId="{0B3DAAEF-C08B-4302-9E20-2ECF332D3E18}" sibTransId="{8F1B7764-7B9D-48D6-89B7-C56E4C771575}"/>
    <dgm:cxn modelId="{1E4976EA-AC39-4963-9A96-B686FBCE9113}" type="presOf" srcId="{3F3C1AEA-7ACD-4E05-BFFC-B2CD9C6CFFB0}" destId="{186F5E19-C112-4FE4-B669-BDE88AF3516D}" srcOrd="0" destOrd="0" presId="urn:microsoft.com/office/officeart/2005/8/layout/venn3"/>
    <dgm:cxn modelId="{87D31035-D9F2-4766-8977-41322D417CC2}" type="presOf" srcId="{EC678493-B8F0-486E-9D79-26F45227CEBA}" destId="{49D0CBAE-4E34-433E-AB8A-BAAA70B72AB4}" srcOrd="0" destOrd="0" presId="urn:microsoft.com/office/officeart/2005/8/layout/venn3"/>
    <dgm:cxn modelId="{76A13269-66CA-4781-9320-00D54916E7E9}" srcId="{1ADB4B45-56C3-4671-9FDC-0CAE1B0FC104}" destId="{EC678493-B8F0-486E-9D79-26F45227CEBA}" srcOrd="1" destOrd="0" parTransId="{0D6656DF-0B80-483C-B503-325FED8DD56E}" sibTransId="{647F0C43-596C-438A-98BD-35FA55F4A79A}"/>
    <dgm:cxn modelId="{8D520BF7-2400-4834-A863-BA80B306DFD6}" type="presOf" srcId="{1ADB4B45-56C3-4671-9FDC-0CAE1B0FC104}" destId="{41839C13-D324-4D35-BD6C-071686D41F0A}" srcOrd="0" destOrd="0" presId="urn:microsoft.com/office/officeart/2005/8/layout/venn3"/>
    <dgm:cxn modelId="{EFA7E224-9A41-4B60-9A91-D5995ABB6853}" srcId="{1ADB4B45-56C3-4671-9FDC-0CAE1B0FC104}" destId="{7F998FFC-12E8-468E-8B3C-58688BEA3AD1}" srcOrd="0" destOrd="0" parTransId="{18121941-442C-4444-A0F4-DBF13072B521}" sibTransId="{82BFAA91-7199-466E-873A-A1BF3918B2F6}"/>
    <dgm:cxn modelId="{F13F18CF-E363-48D0-AEB1-48147EEFE512}" type="presParOf" srcId="{41839C13-D324-4D35-BD6C-071686D41F0A}" destId="{1C96F248-5293-47DF-84FC-1BB65036874F}" srcOrd="0" destOrd="0" presId="urn:microsoft.com/office/officeart/2005/8/layout/venn3"/>
    <dgm:cxn modelId="{EEBBD9A5-75C1-4D5F-886B-0C432758B982}" type="presParOf" srcId="{41839C13-D324-4D35-BD6C-071686D41F0A}" destId="{E6F8047C-21DF-4DC7-8402-4D61831277B9}" srcOrd="1" destOrd="0" presId="urn:microsoft.com/office/officeart/2005/8/layout/venn3"/>
    <dgm:cxn modelId="{6DF9334F-3BB8-4F39-A6CA-6B386D200368}" type="presParOf" srcId="{41839C13-D324-4D35-BD6C-071686D41F0A}" destId="{49D0CBAE-4E34-433E-AB8A-BAAA70B72AB4}" srcOrd="2" destOrd="0" presId="urn:microsoft.com/office/officeart/2005/8/layout/venn3"/>
    <dgm:cxn modelId="{7240B8FD-9A3A-4828-BB56-BBD832329FEF}" type="presParOf" srcId="{41839C13-D324-4D35-BD6C-071686D41F0A}" destId="{50BEDEE7-7471-4254-B6DF-F790ED7061B6}" srcOrd="3" destOrd="0" presId="urn:microsoft.com/office/officeart/2005/8/layout/venn3"/>
    <dgm:cxn modelId="{1167E7B1-9219-4293-95A3-484E885FBF96}" type="presParOf" srcId="{41839C13-D324-4D35-BD6C-071686D41F0A}" destId="{186F5E19-C112-4FE4-B669-BDE88AF3516D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297B49-3B33-457F-A86B-772AB1916DF6}">
      <dsp:nvSpPr>
        <dsp:cNvPr id="0" name=""/>
        <dsp:cNvSpPr/>
      </dsp:nvSpPr>
      <dsp:spPr>
        <a:xfrm>
          <a:off x="2873516" y="-37656"/>
          <a:ext cx="2335219" cy="187905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O tipo de manifestação é relacionado conforme assunto.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Ex) Elogio, informação ou reclamação gerada pelo beneficiário. </a:t>
          </a:r>
          <a:endParaRPr lang="pt-BR" sz="1300" kern="1200" dirty="0"/>
        </a:p>
      </dsp:txBody>
      <dsp:txXfrm>
        <a:off x="2873516" y="-37656"/>
        <a:ext cx="2335219" cy="1879059"/>
      </dsp:txXfrm>
    </dsp:sp>
    <dsp:sp modelId="{C8144DAA-2008-4FB2-9B55-5D2E61F12C1B}">
      <dsp:nvSpPr>
        <dsp:cNvPr id="0" name=""/>
        <dsp:cNvSpPr/>
      </dsp:nvSpPr>
      <dsp:spPr>
        <a:xfrm rot="1907775">
          <a:off x="5071231" y="1366396"/>
          <a:ext cx="378619" cy="582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 rot="1907775">
        <a:off x="5071231" y="1366396"/>
        <a:ext cx="378619" cy="582872"/>
      </dsp:txXfrm>
    </dsp:sp>
    <dsp:sp modelId="{4D0BEA5F-EBC7-4227-A3C5-0E50BACE4004}">
      <dsp:nvSpPr>
        <dsp:cNvPr id="0" name=""/>
        <dsp:cNvSpPr/>
      </dsp:nvSpPr>
      <dsp:spPr>
        <a:xfrm>
          <a:off x="5331299" y="1526325"/>
          <a:ext cx="2220043" cy="1727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Categoria: Em relação à medico cooperado ou hospital (...);</a:t>
          </a:r>
          <a:endParaRPr lang="pt-BR" sz="1300" kern="1200" dirty="0"/>
        </a:p>
      </dsp:txBody>
      <dsp:txXfrm>
        <a:off x="5331299" y="1526325"/>
        <a:ext cx="2220043" cy="1727028"/>
      </dsp:txXfrm>
    </dsp:sp>
    <dsp:sp modelId="{AEEC6750-7523-4040-AB55-6551E1612820}">
      <dsp:nvSpPr>
        <dsp:cNvPr id="0" name=""/>
        <dsp:cNvSpPr/>
      </dsp:nvSpPr>
      <dsp:spPr>
        <a:xfrm rot="6532484">
          <a:off x="5818311" y="3300249"/>
          <a:ext cx="424235" cy="582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 rot="6532484">
        <a:off x="5818311" y="3300249"/>
        <a:ext cx="424235" cy="582872"/>
      </dsp:txXfrm>
    </dsp:sp>
    <dsp:sp modelId="{05D354FB-D250-4C50-84F9-3D053BD0C728}">
      <dsp:nvSpPr>
        <dsp:cNvPr id="0" name=""/>
        <dsp:cNvSpPr/>
      </dsp:nvSpPr>
      <dsp:spPr>
        <a:xfrm>
          <a:off x="4433945" y="3955793"/>
          <a:ext cx="2353560" cy="17270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Tipo de sentimento: situação emocional no momento em que o beneficiário manifestou-se na abertura do protocolo;</a:t>
          </a:r>
          <a:endParaRPr lang="pt-BR" sz="1300" kern="1200" dirty="0"/>
        </a:p>
      </dsp:txBody>
      <dsp:txXfrm>
        <a:off x="4433945" y="3955793"/>
        <a:ext cx="2353560" cy="1727028"/>
      </dsp:txXfrm>
    </dsp:sp>
    <dsp:sp modelId="{188AF4D4-BCCE-4391-ADDD-54F11F334B55}">
      <dsp:nvSpPr>
        <dsp:cNvPr id="0" name=""/>
        <dsp:cNvSpPr/>
      </dsp:nvSpPr>
      <dsp:spPr>
        <a:xfrm rot="10708501">
          <a:off x="3928359" y="4567896"/>
          <a:ext cx="357909" cy="582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 rot="10708501">
        <a:off x="3928359" y="4567896"/>
        <a:ext cx="357909" cy="582872"/>
      </dsp:txXfrm>
    </dsp:sp>
    <dsp:sp modelId="{34167713-5AF4-4C3C-A17E-CEBBDAE795CD}">
      <dsp:nvSpPr>
        <dsp:cNvPr id="0" name=""/>
        <dsp:cNvSpPr/>
      </dsp:nvSpPr>
      <dsp:spPr>
        <a:xfrm>
          <a:off x="1726787" y="4032126"/>
          <a:ext cx="2033369" cy="172702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Se resolvido, clicar na opção.</a:t>
          </a:r>
          <a:endParaRPr lang="pt-BR" sz="1300" kern="1200" dirty="0"/>
        </a:p>
      </dsp:txBody>
      <dsp:txXfrm>
        <a:off x="1726787" y="4032126"/>
        <a:ext cx="2033369" cy="1727028"/>
      </dsp:txXfrm>
    </dsp:sp>
    <dsp:sp modelId="{35912DD8-4FD2-4AB1-AAEB-BBCECF5D35E6}">
      <dsp:nvSpPr>
        <dsp:cNvPr id="0" name=""/>
        <dsp:cNvSpPr/>
      </dsp:nvSpPr>
      <dsp:spPr>
        <a:xfrm rot="14896771">
          <a:off x="2004924" y="3367897"/>
          <a:ext cx="492098" cy="582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 rot="14896771">
        <a:off x="2004924" y="3367897"/>
        <a:ext cx="492098" cy="582872"/>
      </dsp:txXfrm>
    </dsp:sp>
    <dsp:sp modelId="{DEF62D41-FFBF-4489-A18C-7570976561CE}">
      <dsp:nvSpPr>
        <dsp:cNvPr id="0" name=""/>
        <dsp:cNvSpPr/>
      </dsp:nvSpPr>
      <dsp:spPr>
        <a:xfrm>
          <a:off x="628222" y="1526329"/>
          <a:ext cx="2234067" cy="1727028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300" kern="1200" dirty="0" smtClean="0"/>
            <a:t>No campo de mensagem é necessário descrever de forma clara, legível e detalhada.</a:t>
          </a:r>
          <a:endParaRPr lang="pt-BR" sz="1300" kern="1200" dirty="0"/>
        </a:p>
      </dsp:txBody>
      <dsp:txXfrm>
        <a:off x="628222" y="1526329"/>
        <a:ext cx="2234067" cy="1727028"/>
      </dsp:txXfrm>
    </dsp:sp>
    <dsp:sp modelId="{38A4933A-539B-4A75-98E9-D9DFE7D1B76F}">
      <dsp:nvSpPr>
        <dsp:cNvPr id="0" name=""/>
        <dsp:cNvSpPr/>
      </dsp:nvSpPr>
      <dsp:spPr>
        <a:xfrm rot="19623146">
          <a:off x="2610934" y="1376862"/>
          <a:ext cx="495264" cy="5828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 rot="19623146">
        <a:off x="2610934" y="1376862"/>
        <a:ext cx="495264" cy="58287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96F248-5293-47DF-84FC-1BB65036874F}">
      <dsp:nvSpPr>
        <dsp:cNvPr id="0" name=""/>
        <dsp:cNvSpPr/>
      </dsp:nvSpPr>
      <dsp:spPr>
        <a:xfrm>
          <a:off x="3616" y="792089"/>
          <a:ext cx="3162448" cy="284117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40640" rIns="1740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kern="1200" dirty="0" smtClean="0"/>
            <a:t>Inserir a transação da Unimed Executora;</a:t>
          </a:r>
          <a:endParaRPr lang="pt-BR" sz="3200" kern="1200" dirty="0"/>
        </a:p>
      </dsp:txBody>
      <dsp:txXfrm>
        <a:off x="3616" y="792089"/>
        <a:ext cx="3162448" cy="2841175"/>
      </dsp:txXfrm>
    </dsp:sp>
    <dsp:sp modelId="{49D0CBAE-4E34-433E-AB8A-BAAA70B72AB4}">
      <dsp:nvSpPr>
        <dsp:cNvPr id="0" name=""/>
        <dsp:cNvSpPr/>
      </dsp:nvSpPr>
      <dsp:spPr>
        <a:xfrm>
          <a:off x="2533575" y="864098"/>
          <a:ext cx="3162448" cy="269715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40640" rIns="1740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kern="1200" dirty="0" smtClean="0"/>
            <a:t>Inserir a transação da Unimed de Origem;</a:t>
          </a:r>
          <a:endParaRPr lang="pt-BR" sz="3200" kern="1200" dirty="0"/>
        </a:p>
      </dsp:txBody>
      <dsp:txXfrm>
        <a:off x="2533575" y="864098"/>
        <a:ext cx="3162448" cy="2697157"/>
      </dsp:txXfrm>
    </dsp:sp>
    <dsp:sp modelId="{186F5E19-C112-4FE4-B669-BDE88AF3516D}">
      <dsp:nvSpPr>
        <dsp:cNvPr id="0" name=""/>
        <dsp:cNvSpPr/>
      </dsp:nvSpPr>
      <dsp:spPr>
        <a:xfrm>
          <a:off x="5063534" y="896956"/>
          <a:ext cx="3162448" cy="263144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4040" tIns="40640" rIns="1740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kern="1200" smtClean="0"/>
            <a:t>Clique em Atualizar.</a:t>
          </a:r>
          <a:endParaRPr lang="pt-BR" sz="3200" kern="1200"/>
        </a:p>
      </dsp:txBody>
      <dsp:txXfrm>
        <a:off x="5063534" y="896956"/>
        <a:ext cx="3162448" cy="2631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CC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7663-B345-4A5A-92B5-68421551BDE3}" type="datetimeFigureOut">
              <a:rPr lang="pt-BR" smtClean="0"/>
              <a:t>03/06/2016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E43C8-7021-4A0D-9781-56DF0FCCF70E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512168"/>
          </a:xfrm>
        </p:spPr>
        <p:txBody>
          <a:bodyPr/>
          <a:lstStyle/>
          <a:p>
            <a:r>
              <a:rPr lang="pt-BR" b="1" u="sng" dirty="0"/>
              <a:t>Gestão de Protocolos – Unimed 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Departamento de Autorização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Responsável: Lídia Melo Rosa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5" name="Imagem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908720"/>
            <a:ext cx="2304256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661046"/>
          </a:xfrm>
        </p:spPr>
        <p:txBody>
          <a:bodyPr>
            <a:normAutofit fontScale="90000"/>
          </a:bodyPr>
          <a:lstStyle/>
          <a:p>
            <a:pPr lvl="0"/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/>
              <a:t/>
            </a:r>
            <a:br>
              <a:rPr lang="pt-BR" b="1" dirty="0"/>
            </a:br>
            <a:r>
              <a:rPr lang="pt-BR" b="1" dirty="0" smtClean="0"/>
              <a:t>8. Preenchimento </a:t>
            </a:r>
            <a:r>
              <a:rPr lang="pt-BR" b="1" dirty="0"/>
              <a:t>de Identificação Unimed de Origem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Espaço Reservado para Conteúdo 3" descr="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844824"/>
            <a:ext cx="603461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8.1 Unimed Prestadora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 marL="342900" lvl="1" indent="-342900" algn="ctr">
              <a:buNone/>
            </a:pPr>
            <a:r>
              <a:rPr lang="pt-BR" sz="3200" dirty="0"/>
              <a:t>No </a:t>
            </a:r>
            <a:r>
              <a:rPr lang="pt-BR" sz="3200" dirty="0" smtClean="0"/>
              <a:t>item </a:t>
            </a:r>
            <a:r>
              <a:rPr lang="pt-BR" sz="3200" dirty="0"/>
              <a:t>da Unimed Prestadora é necessário  preenchimento do código da Unimed Executora e o protocolo realizado anteriormente. 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9. Manifestação </a:t>
            </a:r>
            <a:endParaRPr lang="pt-BR" b="1" dirty="0"/>
          </a:p>
        </p:txBody>
      </p:sp>
      <p:pic>
        <p:nvPicPr>
          <p:cNvPr id="4" name="Espaço Reservado para Conteúdo 3" descr="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404664"/>
          <a:ext cx="8075240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10. Transação </a:t>
            </a:r>
            <a:endParaRPr lang="pt-BR" b="1" dirty="0"/>
          </a:p>
        </p:txBody>
      </p:sp>
      <p:pic>
        <p:nvPicPr>
          <p:cNvPr id="4" name="Espaço Reservado para Conteúdo 3" descr="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pt-BR" sz="4800" b="1" dirty="0" smtClean="0">
                <a:latin typeface="+mj-lt"/>
              </a:rPr>
              <a:t>10.1 Transação </a:t>
            </a:r>
            <a:r>
              <a:rPr lang="pt-BR" sz="4800" b="1" dirty="0">
                <a:latin typeface="+mj-lt"/>
              </a:rPr>
              <a:t>que relaciona o </a:t>
            </a:r>
            <a:r>
              <a:rPr lang="pt-BR" sz="4800" b="1" dirty="0" smtClean="0">
                <a:latin typeface="+mj-lt"/>
              </a:rPr>
              <a:t>intercâmbio</a:t>
            </a:r>
            <a:r>
              <a:rPr lang="pt-BR" sz="3200" dirty="0"/>
              <a:t/>
            </a:r>
            <a:br>
              <a:rPr lang="pt-BR" sz="3200" dirty="0"/>
            </a:b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700808"/>
          <a:ext cx="8229600" cy="4425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lvl="0"/>
            <a:r>
              <a:rPr lang="pt-BR" b="1" dirty="0" smtClean="0"/>
              <a:t>11. Solicitar </a:t>
            </a:r>
            <a:r>
              <a:rPr lang="pt-BR" b="1" dirty="0"/>
              <a:t>protocolo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Espaço Reservado para Conteúdo 3" descr="1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ctr">
              <a:buNone/>
            </a:pPr>
            <a:r>
              <a:rPr lang="pt-BR" sz="4800" dirty="0" smtClean="0"/>
              <a:t>11.1 Conclusão</a:t>
            </a:r>
          </a:p>
          <a:p>
            <a:pPr algn="ctr">
              <a:buNone/>
            </a:pPr>
            <a:endParaRPr lang="pt-BR" sz="4800" dirty="0"/>
          </a:p>
          <a:p>
            <a:pPr algn="ctr">
              <a:buNone/>
            </a:pPr>
            <a:r>
              <a:rPr lang="pt-BR" sz="4800" dirty="0" smtClean="0"/>
              <a:t>Para </a:t>
            </a:r>
            <a:r>
              <a:rPr lang="pt-BR" sz="4800" dirty="0"/>
              <a:t>finalizar o novo protocolo, clicar em </a:t>
            </a:r>
            <a:r>
              <a:rPr lang="pt-BR" sz="4800" dirty="0" smtClean="0"/>
              <a:t>solicitar</a:t>
            </a:r>
            <a:endParaRPr lang="pt-BR" sz="4800" dirty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pPr lvl="0"/>
            <a:r>
              <a:rPr lang="pt-BR" b="1" dirty="0" smtClean="0"/>
              <a:t>1. Portal </a:t>
            </a:r>
            <a:r>
              <a:rPr lang="pt-BR" b="1" dirty="0"/>
              <a:t>Unimed Cerrado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Espaço Reservado para Conteúdo 3" descr="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 </a:t>
            </a:r>
            <a:br>
              <a:rPr lang="pt-BR" dirty="0"/>
            </a:br>
            <a:r>
              <a:rPr lang="pt-BR" b="1" dirty="0" smtClean="0"/>
              <a:t>2. Confirmação </a:t>
            </a:r>
            <a:r>
              <a:rPr lang="pt-BR" b="1" dirty="0"/>
              <a:t>Área Restrita </a:t>
            </a:r>
            <a:r>
              <a:rPr lang="pt-BR" b="1" dirty="0" err="1" smtClean="0"/>
              <a:t>Login</a:t>
            </a:r>
            <a:r>
              <a:rPr lang="pt-BR" b="1" dirty="0" smtClean="0"/>
              <a:t>/Senha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Espaço Reservado para Conteúdo 3" descr="0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lvl="0"/>
            <a:r>
              <a:rPr lang="pt-BR" b="1" dirty="0"/>
              <a:t>3</a:t>
            </a:r>
            <a:r>
              <a:rPr lang="pt-BR" b="1" dirty="0" smtClean="0"/>
              <a:t>. Aplicativos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Espaço Reservado para Conteúdo 3" descr="0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pPr lvl="0"/>
            <a:r>
              <a:rPr lang="pt-BR" b="1" dirty="0"/>
              <a:t>4</a:t>
            </a:r>
            <a:r>
              <a:rPr lang="pt-BR" dirty="0" smtClean="0"/>
              <a:t>. </a:t>
            </a:r>
            <a:r>
              <a:rPr lang="pt-BR" b="1" dirty="0"/>
              <a:t>Gestão de Protocolos Unimed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Espaço Reservado para Conteúdo 3" descr="0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pPr lvl="0"/>
            <a:r>
              <a:rPr lang="pt-BR" b="1" dirty="0" smtClean="0"/>
              <a:t>5. Opção </a:t>
            </a:r>
            <a:r>
              <a:rPr lang="pt-BR" b="1" dirty="0"/>
              <a:t>Gestão de Protocolos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Espaço Reservado para Conteúdo 3" descr="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pPr lvl="0"/>
            <a:r>
              <a:rPr lang="pt-BR" b="1" dirty="0" smtClean="0"/>
              <a:t>6. Novo </a:t>
            </a:r>
            <a:r>
              <a:rPr lang="pt-BR" b="1" dirty="0"/>
              <a:t>Protocolo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Espaço Reservado para Conteúdo 3" descr="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pPr lvl="0"/>
            <a:r>
              <a:rPr lang="pt-BR" b="1" dirty="0" smtClean="0"/>
              <a:t>7. Preenchimento </a:t>
            </a:r>
            <a:r>
              <a:rPr lang="pt-BR" b="1" dirty="0"/>
              <a:t>de Identificação Intercâmbio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pic>
        <p:nvPicPr>
          <p:cNvPr id="4" name="Espaço Reservado para Conteúdo 3" descr="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7.1 Identificação do Beneficiário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ctr">
              <a:buNone/>
            </a:pPr>
            <a:endParaRPr lang="pt-BR" dirty="0" smtClean="0"/>
          </a:p>
          <a:p>
            <a:pPr marL="342900" lvl="1" indent="-342900" algn="ctr">
              <a:buNone/>
            </a:pPr>
            <a:endParaRPr lang="pt-BR" dirty="0"/>
          </a:p>
          <a:p>
            <a:pPr marL="342900" lvl="1" indent="-342900" algn="ctr">
              <a:buNone/>
            </a:pPr>
            <a:endParaRPr lang="pt-BR" dirty="0" smtClean="0"/>
          </a:p>
          <a:p>
            <a:pPr marL="342900" lvl="1" indent="-342900" algn="ctr">
              <a:buNone/>
            </a:pPr>
            <a:r>
              <a:rPr lang="pt-BR" sz="3200" dirty="0" smtClean="0"/>
              <a:t>No </a:t>
            </a:r>
            <a:r>
              <a:rPr lang="pt-BR" sz="3200" dirty="0"/>
              <a:t>primeiro quadro, faz-se necessário o preenchimento da Unimed de Origem do beneficiário (Intercâmbio) e dados como CPF, telefone de contato e e-mail.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ívic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213</Words>
  <Application>Microsoft Office PowerPoint</Application>
  <PresentationFormat>Apresentação na tela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Gestão de Protocolos – Unimed  </vt:lpstr>
      <vt:lpstr>1. Portal Unimed Cerrado </vt:lpstr>
      <vt:lpstr>  2. Confirmação Área Restrita Login/Senha </vt:lpstr>
      <vt:lpstr>3. Aplicativos </vt:lpstr>
      <vt:lpstr>4. Gestão de Protocolos Unimed </vt:lpstr>
      <vt:lpstr>5. Opção Gestão de Protocolos </vt:lpstr>
      <vt:lpstr>6. Novo Protocolo </vt:lpstr>
      <vt:lpstr>7. Preenchimento de Identificação Intercâmbio </vt:lpstr>
      <vt:lpstr>7.1 Identificação do Beneficiário </vt:lpstr>
      <vt:lpstr>  8. Preenchimento de Identificação Unimed de Origem </vt:lpstr>
      <vt:lpstr>8.1 Unimed Prestadora</vt:lpstr>
      <vt:lpstr>9. Manifestação </vt:lpstr>
      <vt:lpstr>Slide 13</vt:lpstr>
      <vt:lpstr>10. Transação </vt:lpstr>
      <vt:lpstr>10.1 Transação que relaciona o intercâmbio </vt:lpstr>
      <vt:lpstr>11. Solicitar protocolo 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Gestão de Protocolos – Unimed</dc:title>
  <dc:creator>Máquina 01</dc:creator>
  <cp:lastModifiedBy>Máquina 01</cp:lastModifiedBy>
  <cp:revision>6</cp:revision>
  <dcterms:created xsi:type="dcterms:W3CDTF">2016-06-03T14:08:40Z</dcterms:created>
  <dcterms:modified xsi:type="dcterms:W3CDTF">2016-06-03T14:54:17Z</dcterms:modified>
</cp:coreProperties>
</file>