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1E8DB"/>
    <a:srgbClr val="01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14" y="96"/>
      </p:cViewPr>
      <p:guideLst>
        <p:guide orient="horz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AC3CFA8-4DB7-4B99-8A5D-F5652CF9D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1"/>
            <a:ext cx="12188825" cy="68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0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506E41E-415E-41EA-8F3E-63F4AC0FA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"/>
            <a:ext cx="12188825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9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0F53EF5-41F2-40E8-AC65-EAE4D003E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"/>
            <a:ext cx="12188825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78C0598-6BE7-4A72-A4B8-65D94585E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"/>
            <a:ext cx="12188825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465C353-F9AE-4E2B-9428-A5A4E6B4A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"/>
            <a:ext cx="12188825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2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61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4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151BE7-F33F-4702-BAB8-D1BB87D49663}"/>
              </a:ext>
            </a:extLst>
          </p:cNvPr>
          <p:cNvSpPr txBox="1"/>
          <p:nvPr/>
        </p:nvSpPr>
        <p:spPr>
          <a:xfrm>
            <a:off x="5814873" y="3136612"/>
            <a:ext cx="508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13E1C"/>
                </a:solidFill>
                <a:latin typeface="Trebuchet MS" panose="020B0603020202020204" pitchFamily="34" charset="0"/>
              </a:rPr>
              <a:t>Sobre o Selo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F74CC6-C42C-40BA-AA83-473F98531F52}"/>
              </a:ext>
            </a:extLst>
          </p:cNvPr>
          <p:cNvSpPr txBox="1"/>
          <p:nvPr/>
        </p:nvSpPr>
        <p:spPr>
          <a:xfrm>
            <a:off x="705666" y="2028615"/>
            <a:ext cx="50119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65656B"/>
                </a:solidFill>
              </a:rPr>
              <a:t>É uma ferramenta </a:t>
            </a:r>
          </a:p>
          <a:p>
            <a:pPr algn="ctr"/>
            <a:r>
              <a:rPr lang="pt-BR" sz="2200" dirty="0">
                <a:solidFill>
                  <a:srgbClr val="65656B"/>
                </a:solidFill>
              </a:rPr>
              <a:t>de diagnóstico da gestão, </a:t>
            </a:r>
          </a:p>
          <a:p>
            <a:pPr algn="ctr"/>
            <a:r>
              <a:rPr lang="pt-BR" sz="2200" dirty="0">
                <a:solidFill>
                  <a:srgbClr val="65656B"/>
                </a:solidFill>
              </a:rPr>
              <a:t>que apresenta uma fotografia </a:t>
            </a:r>
          </a:p>
          <a:p>
            <a:pPr algn="ctr"/>
            <a:r>
              <a:rPr lang="pt-BR" sz="2200" dirty="0">
                <a:solidFill>
                  <a:srgbClr val="65656B"/>
                </a:solidFill>
              </a:rPr>
              <a:t>do momento atual do hospital</a:t>
            </a:r>
          </a:p>
          <a:p>
            <a:pPr algn="ctr"/>
            <a:r>
              <a:rPr lang="pt-BR" sz="2200" dirty="0">
                <a:solidFill>
                  <a:srgbClr val="65656B"/>
                </a:solidFill>
              </a:rPr>
              <a:t>e oferece caminhos para uma</a:t>
            </a:r>
          </a:p>
          <a:p>
            <a:pPr algn="ctr"/>
            <a:r>
              <a:rPr lang="pt-BR" sz="2200" dirty="0">
                <a:solidFill>
                  <a:srgbClr val="65656B"/>
                </a:solidFill>
              </a:rPr>
              <a:t>evolução contínua, baseada</a:t>
            </a:r>
          </a:p>
          <a:p>
            <a:pPr algn="ctr"/>
            <a:r>
              <a:rPr lang="pt-BR" sz="2200" dirty="0">
                <a:solidFill>
                  <a:srgbClr val="65656B"/>
                </a:solidFill>
              </a:rPr>
              <a:t>em boas práticas de mercado</a:t>
            </a:r>
          </a:p>
          <a:p>
            <a:pPr algn="ctr"/>
            <a:r>
              <a:rPr lang="pt-BR" sz="2200" dirty="0">
                <a:solidFill>
                  <a:srgbClr val="65656B"/>
                </a:solidFill>
              </a:rPr>
              <a:t>e do Sistema Unimed. </a:t>
            </a:r>
          </a:p>
        </p:txBody>
      </p:sp>
    </p:spTree>
    <p:extLst>
      <p:ext uri="{BB962C8B-B14F-4D97-AF65-F5344CB8AC3E}">
        <p14:creationId xmlns:p14="http://schemas.microsoft.com/office/powerpoint/2010/main" val="384335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7811B13A-A02A-46CD-BA63-4E7E3B8C4D14}"/>
              </a:ext>
            </a:extLst>
          </p:cNvPr>
          <p:cNvSpPr/>
          <p:nvPr/>
        </p:nvSpPr>
        <p:spPr>
          <a:xfrm>
            <a:off x="1545336" y="6060251"/>
            <a:ext cx="6517998" cy="295418"/>
          </a:xfrm>
          <a:prstGeom prst="rect">
            <a:avLst/>
          </a:prstGeom>
          <a:solidFill>
            <a:srgbClr val="D1E8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reeform 106">
            <a:extLst>
              <a:ext uri="{FF2B5EF4-FFF2-40B4-BE49-F238E27FC236}">
                <a16:creationId xmlns:a16="http://schemas.microsoft.com/office/drawing/2014/main" id="{C5615259-670C-423D-A4A1-BF6E27819AB8}"/>
              </a:ext>
            </a:extLst>
          </p:cNvPr>
          <p:cNvSpPr>
            <a:spLocks noEditPoints="1"/>
          </p:cNvSpPr>
          <p:nvPr/>
        </p:nvSpPr>
        <p:spPr bwMode="auto">
          <a:xfrm>
            <a:off x="1703015" y="3594110"/>
            <a:ext cx="8472487" cy="33338"/>
          </a:xfrm>
          <a:custGeom>
            <a:avLst/>
            <a:gdLst>
              <a:gd name="T0" fmla="*/ 5277 w 5337"/>
              <a:gd name="T1" fmla="*/ 21 h 21"/>
              <a:gd name="T2" fmla="*/ 5193 w 5337"/>
              <a:gd name="T3" fmla="*/ 21 h 21"/>
              <a:gd name="T4" fmla="*/ 5108 w 5337"/>
              <a:gd name="T5" fmla="*/ 21 h 21"/>
              <a:gd name="T6" fmla="*/ 5024 w 5337"/>
              <a:gd name="T7" fmla="*/ 21 h 21"/>
              <a:gd name="T8" fmla="*/ 4940 w 5337"/>
              <a:gd name="T9" fmla="*/ 21 h 21"/>
              <a:gd name="T10" fmla="*/ 4856 w 5337"/>
              <a:gd name="T11" fmla="*/ 21 h 21"/>
              <a:gd name="T12" fmla="*/ 4771 w 5337"/>
              <a:gd name="T13" fmla="*/ 21 h 21"/>
              <a:gd name="T14" fmla="*/ 4687 w 5337"/>
              <a:gd name="T15" fmla="*/ 21 h 21"/>
              <a:gd name="T16" fmla="*/ 4603 w 5337"/>
              <a:gd name="T17" fmla="*/ 21 h 21"/>
              <a:gd name="T18" fmla="*/ 4519 w 5337"/>
              <a:gd name="T19" fmla="*/ 21 h 21"/>
              <a:gd name="T20" fmla="*/ 4434 w 5337"/>
              <a:gd name="T21" fmla="*/ 21 h 21"/>
              <a:gd name="T22" fmla="*/ 4350 w 5337"/>
              <a:gd name="T23" fmla="*/ 21 h 21"/>
              <a:gd name="T24" fmla="*/ 4266 w 5337"/>
              <a:gd name="T25" fmla="*/ 21 h 21"/>
              <a:gd name="T26" fmla="*/ 4182 w 5337"/>
              <a:gd name="T27" fmla="*/ 21 h 21"/>
              <a:gd name="T28" fmla="*/ 4097 w 5337"/>
              <a:gd name="T29" fmla="*/ 21 h 21"/>
              <a:gd name="T30" fmla="*/ 4013 w 5337"/>
              <a:gd name="T31" fmla="*/ 21 h 21"/>
              <a:gd name="T32" fmla="*/ 3929 w 5337"/>
              <a:gd name="T33" fmla="*/ 21 h 21"/>
              <a:gd name="T34" fmla="*/ 3844 w 5337"/>
              <a:gd name="T35" fmla="*/ 21 h 21"/>
              <a:gd name="T36" fmla="*/ 3760 w 5337"/>
              <a:gd name="T37" fmla="*/ 21 h 21"/>
              <a:gd name="T38" fmla="*/ 3676 w 5337"/>
              <a:gd name="T39" fmla="*/ 21 h 21"/>
              <a:gd name="T40" fmla="*/ 3592 w 5337"/>
              <a:gd name="T41" fmla="*/ 21 h 21"/>
              <a:gd name="T42" fmla="*/ 3507 w 5337"/>
              <a:gd name="T43" fmla="*/ 21 h 21"/>
              <a:gd name="T44" fmla="*/ 3423 w 5337"/>
              <a:gd name="T45" fmla="*/ 21 h 21"/>
              <a:gd name="T46" fmla="*/ 3339 w 5337"/>
              <a:gd name="T47" fmla="*/ 21 h 21"/>
              <a:gd name="T48" fmla="*/ 3255 w 5337"/>
              <a:gd name="T49" fmla="*/ 21 h 21"/>
              <a:gd name="T50" fmla="*/ 3170 w 5337"/>
              <a:gd name="T51" fmla="*/ 21 h 21"/>
              <a:gd name="T52" fmla="*/ 3086 w 5337"/>
              <a:gd name="T53" fmla="*/ 21 h 21"/>
              <a:gd name="T54" fmla="*/ 3002 w 5337"/>
              <a:gd name="T55" fmla="*/ 21 h 21"/>
              <a:gd name="T56" fmla="*/ 2918 w 5337"/>
              <a:gd name="T57" fmla="*/ 21 h 21"/>
              <a:gd name="T58" fmla="*/ 2833 w 5337"/>
              <a:gd name="T59" fmla="*/ 21 h 21"/>
              <a:gd name="T60" fmla="*/ 2749 w 5337"/>
              <a:gd name="T61" fmla="*/ 21 h 21"/>
              <a:gd name="T62" fmla="*/ 2665 w 5337"/>
              <a:gd name="T63" fmla="*/ 21 h 21"/>
              <a:gd name="T64" fmla="*/ 2581 w 5337"/>
              <a:gd name="T65" fmla="*/ 21 h 21"/>
              <a:gd name="T66" fmla="*/ 2496 w 5337"/>
              <a:gd name="T67" fmla="*/ 21 h 21"/>
              <a:gd name="T68" fmla="*/ 2412 w 5337"/>
              <a:gd name="T69" fmla="*/ 21 h 21"/>
              <a:gd name="T70" fmla="*/ 2328 w 5337"/>
              <a:gd name="T71" fmla="*/ 21 h 21"/>
              <a:gd name="T72" fmla="*/ 2244 w 5337"/>
              <a:gd name="T73" fmla="*/ 21 h 21"/>
              <a:gd name="T74" fmla="*/ 2159 w 5337"/>
              <a:gd name="T75" fmla="*/ 21 h 21"/>
              <a:gd name="T76" fmla="*/ 2075 w 5337"/>
              <a:gd name="T77" fmla="*/ 21 h 21"/>
              <a:gd name="T78" fmla="*/ 1991 w 5337"/>
              <a:gd name="T79" fmla="*/ 21 h 21"/>
              <a:gd name="T80" fmla="*/ 1906 w 5337"/>
              <a:gd name="T81" fmla="*/ 21 h 21"/>
              <a:gd name="T82" fmla="*/ 1822 w 5337"/>
              <a:gd name="T83" fmla="*/ 21 h 21"/>
              <a:gd name="T84" fmla="*/ 1738 w 5337"/>
              <a:gd name="T85" fmla="*/ 21 h 21"/>
              <a:gd name="T86" fmla="*/ 1654 w 5337"/>
              <a:gd name="T87" fmla="*/ 21 h 21"/>
              <a:gd name="T88" fmla="*/ 1569 w 5337"/>
              <a:gd name="T89" fmla="*/ 21 h 21"/>
              <a:gd name="T90" fmla="*/ 1485 w 5337"/>
              <a:gd name="T91" fmla="*/ 21 h 21"/>
              <a:gd name="T92" fmla="*/ 1401 w 5337"/>
              <a:gd name="T93" fmla="*/ 21 h 21"/>
              <a:gd name="T94" fmla="*/ 1317 w 5337"/>
              <a:gd name="T95" fmla="*/ 21 h 21"/>
              <a:gd name="T96" fmla="*/ 1232 w 5337"/>
              <a:gd name="T97" fmla="*/ 21 h 21"/>
              <a:gd name="T98" fmla="*/ 1148 w 5337"/>
              <a:gd name="T99" fmla="*/ 21 h 21"/>
              <a:gd name="T100" fmla="*/ 1064 w 5337"/>
              <a:gd name="T101" fmla="*/ 21 h 21"/>
              <a:gd name="T102" fmla="*/ 980 w 5337"/>
              <a:gd name="T103" fmla="*/ 21 h 21"/>
              <a:gd name="T104" fmla="*/ 895 w 5337"/>
              <a:gd name="T105" fmla="*/ 21 h 21"/>
              <a:gd name="T106" fmla="*/ 811 w 5337"/>
              <a:gd name="T107" fmla="*/ 21 h 21"/>
              <a:gd name="T108" fmla="*/ 727 w 5337"/>
              <a:gd name="T109" fmla="*/ 21 h 21"/>
              <a:gd name="T110" fmla="*/ 643 w 5337"/>
              <a:gd name="T111" fmla="*/ 21 h 21"/>
              <a:gd name="T112" fmla="*/ 558 w 5337"/>
              <a:gd name="T113" fmla="*/ 21 h 21"/>
              <a:gd name="T114" fmla="*/ 474 w 5337"/>
              <a:gd name="T115" fmla="*/ 21 h 21"/>
              <a:gd name="T116" fmla="*/ 390 w 5337"/>
              <a:gd name="T117" fmla="*/ 21 h 21"/>
              <a:gd name="T118" fmla="*/ 305 w 5337"/>
              <a:gd name="T119" fmla="*/ 21 h 21"/>
              <a:gd name="T120" fmla="*/ 221 w 5337"/>
              <a:gd name="T121" fmla="*/ 21 h 21"/>
              <a:gd name="T122" fmla="*/ 137 w 5337"/>
              <a:gd name="T123" fmla="*/ 21 h 21"/>
              <a:gd name="T124" fmla="*/ 53 w 5337"/>
              <a:gd name="T12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37" h="21">
                <a:moveTo>
                  <a:pt x="5319" y="21"/>
                </a:moveTo>
                <a:lnTo>
                  <a:pt x="5326" y="21"/>
                </a:lnTo>
                <a:lnTo>
                  <a:pt x="5326" y="21"/>
                </a:lnTo>
                <a:lnTo>
                  <a:pt x="5330" y="21"/>
                </a:lnTo>
                <a:lnTo>
                  <a:pt x="5333" y="19"/>
                </a:lnTo>
                <a:lnTo>
                  <a:pt x="5335" y="16"/>
                </a:lnTo>
                <a:lnTo>
                  <a:pt x="5337" y="10"/>
                </a:lnTo>
                <a:lnTo>
                  <a:pt x="5337" y="10"/>
                </a:lnTo>
                <a:lnTo>
                  <a:pt x="5335" y="7"/>
                </a:lnTo>
                <a:lnTo>
                  <a:pt x="5333" y="3"/>
                </a:lnTo>
                <a:lnTo>
                  <a:pt x="5330" y="2"/>
                </a:lnTo>
                <a:lnTo>
                  <a:pt x="5326" y="0"/>
                </a:lnTo>
                <a:lnTo>
                  <a:pt x="5319" y="0"/>
                </a:lnTo>
                <a:lnTo>
                  <a:pt x="5319" y="0"/>
                </a:lnTo>
                <a:lnTo>
                  <a:pt x="5316" y="2"/>
                </a:lnTo>
                <a:lnTo>
                  <a:pt x="5312" y="3"/>
                </a:lnTo>
                <a:lnTo>
                  <a:pt x="5309" y="7"/>
                </a:lnTo>
                <a:lnTo>
                  <a:pt x="5309" y="10"/>
                </a:lnTo>
                <a:lnTo>
                  <a:pt x="5309" y="10"/>
                </a:lnTo>
                <a:lnTo>
                  <a:pt x="5309" y="16"/>
                </a:lnTo>
                <a:lnTo>
                  <a:pt x="5312" y="19"/>
                </a:lnTo>
                <a:lnTo>
                  <a:pt x="5316" y="21"/>
                </a:lnTo>
                <a:lnTo>
                  <a:pt x="5319" y="21"/>
                </a:lnTo>
                <a:lnTo>
                  <a:pt x="5319" y="21"/>
                </a:lnTo>
                <a:close/>
                <a:moveTo>
                  <a:pt x="5277" y="21"/>
                </a:moveTo>
                <a:lnTo>
                  <a:pt x="5284" y="21"/>
                </a:lnTo>
                <a:lnTo>
                  <a:pt x="5284" y="21"/>
                </a:lnTo>
                <a:lnTo>
                  <a:pt x="5288" y="21"/>
                </a:lnTo>
                <a:lnTo>
                  <a:pt x="5291" y="19"/>
                </a:lnTo>
                <a:lnTo>
                  <a:pt x="5293" y="16"/>
                </a:lnTo>
                <a:lnTo>
                  <a:pt x="5295" y="10"/>
                </a:lnTo>
                <a:lnTo>
                  <a:pt x="5295" y="10"/>
                </a:lnTo>
                <a:lnTo>
                  <a:pt x="5293" y="7"/>
                </a:lnTo>
                <a:lnTo>
                  <a:pt x="5291" y="3"/>
                </a:lnTo>
                <a:lnTo>
                  <a:pt x="5288" y="2"/>
                </a:lnTo>
                <a:lnTo>
                  <a:pt x="5284" y="0"/>
                </a:lnTo>
                <a:lnTo>
                  <a:pt x="5277" y="0"/>
                </a:lnTo>
                <a:lnTo>
                  <a:pt x="5277" y="0"/>
                </a:lnTo>
                <a:lnTo>
                  <a:pt x="5273" y="2"/>
                </a:lnTo>
                <a:lnTo>
                  <a:pt x="5270" y="3"/>
                </a:lnTo>
                <a:lnTo>
                  <a:pt x="5266" y="7"/>
                </a:lnTo>
                <a:lnTo>
                  <a:pt x="5266" y="10"/>
                </a:lnTo>
                <a:lnTo>
                  <a:pt x="5266" y="10"/>
                </a:lnTo>
                <a:lnTo>
                  <a:pt x="5266" y="16"/>
                </a:lnTo>
                <a:lnTo>
                  <a:pt x="5270" y="19"/>
                </a:lnTo>
                <a:lnTo>
                  <a:pt x="5273" y="21"/>
                </a:lnTo>
                <a:lnTo>
                  <a:pt x="5277" y="21"/>
                </a:lnTo>
                <a:lnTo>
                  <a:pt x="5277" y="21"/>
                </a:lnTo>
                <a:close/>
                <a:moveTo>
                  <a:pt x="5235" y="21"/>
                </a:moveTo>
                <a:lnTo>
                  <a:pt x="5242" y="21"/>
                </a:lnTo>
                <a:lnTo>
                  <a:pt x="5242" y="21"/>
                </a:lnTo>
                <a:lnTo>
                  <a:pt x="5245" y="21"/>
                </a:lnTo>
                <a:lnTo>
                  <a:pt x="5249" y="19"/>
                </a:lnTo>
                <a:lnTo>
                  <a:pt x="5251" y="16"/>
                </a:lnTo>
                <a:lnTo>
                  <a:pt x="5252" y="10"/>
                </a:lnTo>
                <a:lnTo>
                  <a:pt x="5252" y="10"/>
                </a:lnTo>
                <a:lnTo>
                  <a:pt x="5251" y="7"/>
                </a:lnTo>
                <a:lnTo>
                  <a:pt x="5249" y="3"/>
                </a:lnTo>
                <a:lnTo>
                  <a:pt x="5245" y="2"/>
                </a:lnTo>
                <a:lnTo>
                  <a:pt x="5242" y="0"/>
                </a:lnTo>
                <a:lnTo>
                  <a:pt x="5235" y="0"/>
                </a:lnTo>
                <a:lnTo>
                  <a:pt x="5235" y="0"/>
                </a:lnTo>
                <a:lnTo>
                  <a:pt x="5231" y="2"/>
                </a:lnTo>
                <a:lnTo>
                  <a:pt x="5228" y="3"/>
                </a:lnTo>
                <a:lnTo>
                  <a:pt x="5224" y="7"/>
                </a:lnTo>
                <a:lnTo>
                  <a:pt x="5224" y="10"/>
                </a:lnTo>
                <a:lnTo>
                  <a:pt x="5224" y="10"/>
                </a:lnTo>
                <a:lnTo>
                  <a:pt x="5224" y="16"/>
                </a:lnTo>
                <a:lnTo>
                  <a:pt x="5228" y="19"/>
                </a:lnTo>
                <a:lnTo>
                  <a:pt x="5231" y="21"/>
                </a:lnTo>
                <a:lnTo>
                  <a:pt x="5235" y="21"/>
                </a:lnTo>
                <a:lnTo>
                  <a:pt x="5235" y="21"/>
                </a:lnTo>
                <a:close/>
                <a:moveTo>
                  <a:pt x="5193" y="21"/>
                </a:moveTo>
                <a:lnTo>
                  <a:pt x="5200" y="21"/>
                </a:lnTo>
                <a:lnTo>
                  <a:pt x="5200" y="21"/>
                </a:lnTo>
                <a:lnTo>
                  <a:pt x="5203" y="21"/>
                </a:lnTo>
                <a:lnTo>
                  <a:pt x="5207" y="19"/>
                </a:lnTo>
                <a:lnTo>
                  <a:pt x="5209" y="16"/>
                </a:lnTo>
                <a:lnTo>
                  <a:pt x="5210" y="10"/>
                </a:lnTo>
                <a:lnTo>
                  <a:pt x="5210" y="10"/>
                </a:lnTo>
                <a:lnTo>
                  <a:pt x="5209" y="7"/>
                </a:lnTo>
                <a:lnTo>
                  <a:pt x="5207" y="3"/>
                </a:lnTo>
                <a:lnTo>
                  <a:pt x="5203" y="2"/>
                </a:lnTo>
                <a:lnTo>
                  <a:pt x="5200" y="0"/>
                </a:lnTo>
                <a:lnTo>
                  <a:pt x="5193" y="0"/>
                </a:lnTo>
                <a:lnTo>
                  <a:pt x="5193" y="0"/>
                </a:lnTo>
                <a:lnTo>
                  <a:pt x="5189" y="2"/>
                </a:lnTo>
                <a:lnTo>
                  <a:pt x="5186" y="3"/>
                </a:lnTo>
                <a:lnTo>
                  <a:pt x="5182" y="7"/>
                </a:lnTo>
                <a:lnTo>
                  <a:pt x="5182" y="10"/>
                </a:lnTo>
                <a:lnTo>
                  <a:pt x="5182" y="10"/>
                </a:lnTo>
                <a:lnTo>
                  <a:pt x="5182" y="16"/>
                </a:lnTo>
                <a:lnTo>
                  <a:pt x="5186" y="19"/>
                </a:lnTo>
                <a:lnTo>
                  <a:pt x="5189" y="21"/>
                </a:lnTo>
                <a:lnTo>
                  <a:pt x="5193" y="21"/>
                </a:lnTo>
                <a:lnTo>
                  <a:pt x="5193" y="21"/>
                </a:lnTo>
                <a:close/>
                <a:moveTo>
                  <a:pt x="5151" y="21"/>
                </a:moveTo>
                <a:lnTo>
                  <a:pt x="5158" y="21"/>
                </a:lnTo>
                <a:lnTo>
                  <a:pt x="5158" y="21"/>
                </a:lnTo>
                <a:lnTo>
                  <a:pt x="5161" y="21"/>
                </a:lnTo>
                <a:lnTo>
                  <a:pt x="5165" y="19"/>
                </a:lnTo>
                <a:lnTo>
                  <a:pt x="5166" y="16"/>
                </a:lnTo>
                <a:lnTo>
                  <a:pt x="5168" y="10"/>
                </a:lnTo>
                <a:lnTo>
                  <a:pt x="5168" y="10"/>
                </a:lnTo>
                <a:lnTo>
                  <a:pt x="5166" y="7"/>
                </a:lnTo>
                <a:lnTo>
                  <a:pt x="5165" y="3"/>
                </a:lnTo>
                <a:lnTo>
                  <a:pt x="5161" y="2"/>
                </a:lnTo>
                <a:lnTo>
                  <a:pt x="5158" y="0"/>
                </a:lnTo>
                <a:lnTo>
                  <a:pt x="5151" y="0"/>
                </a:lnTo>
                <a:lnTo>
                  <a:pt x="5151" y="0"/>
                </a:lnTo>
                <a:lnTo>
                  <a:pt x="5147" y="2"/>
                </a:lnTo>
                <a:lnTo>
                  <a:pt x="5144" y="3"/>
                </a:lnTo>
                <a:lnTo>
                  <a:pt x="5140" y="7"/>
                </a:lnTo>
                <a:lnTo>
                  <a:pt x="5140" y="10"/>
                </a:lnTo>
                <a:lnTo>
                  <a:pt x="5140" y="10"/>
                </a:lnTo>
                <a:lnTo>
                  <a:pt x="5140" y="16"/>
                </a:lnTo>
                <a:lnTo>
                  <a:pt x="5144" y="19"/>
                </a:lnTo>
                <a:lnTo>
                  <a:pt x="5147" y="21"/>
                </a:lnTo>
                <a:lnTo>
                  <a:pt x="5151" y="21"/>
                </a:lnTo>
                <a:lnTo>
                  <a:pt x="5151" y="21"/>
                </a:lnTo>
                <a:close/>
                <a:moveTo>
                  <a:pt x="5108" y="21"/>
                </a:moveTo>
                <a:lnTo>
                  <a:pt x="5115" y="21"/>
                </a:lnTo>
                <a:lnTo>
                  <a:pt x="5115" y="21"/>
                </a:lnTo>
                <a:lnTo>
                  <a:pt x="5119" y="21"/>
                </a:lnTo>
                <a:lnTo>
                  <a:pt x="5122" y="19"/>
                </a:lnTo>
                <a:lnTo>
                  <a:pt x="5124" y="16"/>
                </a:lnTo>
                <a:lnTo>
                  <a:pt x="5126" y="10"/>
                </a:lnTo>
                <a:lnTo>
                  <a:pt x="5126" y="10"/>
                </a:lnTo>
                <a:lnTo>
                  <a:pt x="5124" y="7"/>
                </a:lnTo>
                <a:lnTo>
                  <a:pt x="5122" y="3"/>
                </a:lnTo>
                <a:lnTo>
                  <a:pt x="5119" y="2"/>
                </a:lnTo>
                <a:lnTo>
                  <a:pt x="5115" y="0"/>
                </a:lnTo>
                <a:lnTo>
                  <a:pt x="5108" y="0"/>
                </a:lnTo>
                <a:lnTo>
                  <a:pt x="5108" y="0"/>
                </a:lnTo>
                <a:lnTo>
                  <a:pt x="5105" y="2"/>
                </a:lnTo>
                <a:lnTo>
                  <a:pt x="5101" y="3"/>
                </a:lnTo>
                <a:lnTo>
                  <a:pt x="5098" y="7"/>
                </a:lnTo>
                <a:lnTo>
                  <a:pt x="5098" y="10"/>
                </a:lnTo>
                <a:lnTo>
                  <a:pt x="5098" y="10"/>
                </a:lnTo>
                <a:lnTo>
                  <a:pt x="5098" y="16"/>
                </a:lnTo>
                <a:lnTo>
                  <a:pt x="5101" y="19"/>
                </a:lnTo>
                <a:lnTo>
                  <a:pt x="5105" y="21"/>
                </a:lnTo>
                <a:lnTo>
                  <a:pt x="5108" y="21"/>
                </a:lnTo>
                <a:lnTo>
                  <a:pt x="5108" y="21"/>
                </a:lnTo>
                <a:close/>
                <a:moveTo>
                  <a:pt x="5066" y="21"/>
                </a:moveTo>
                <a:lnTo>
                  <a:pt x="5073" y="21"/>
                </a:lnTo>
                <a:lnTo>
                  <a:pt x="5073" y="21"/>
                </a:lnTo>
                <a:lnTo>
                  <a:pt x="5077" y="21"/>
                </a:lnTo>
                <a:lnTo>
                  <a:pt x="5080" y="19"/>
                </a:lnTo>
                <a:lnTo>
                  <a:pt x="5082" y="16"/>
                </a:lnTo>
                <a:lnTo>
                  <a:pt x="5084" y="10"/>
                </a:lnTo>
                <a:lnTo>
                  <a:pt x="5084" y="10"/>
                </a:lnTo>
                <a:lnTo>
                  <a:pt x="5082" y="7"/>
                </a:lnTo>
                <a:lnTo>
                  <a:pt x="5080" y="3"/>
                </a:lnTo>
                <a:lnTo>
                  <a:pt x="5077" y="2"/>
                </a:lnTo>
                <a:lnTo>
                  <a:pt x="5073" y="0"/>
                </a:lnTo>
                <a:lnTo>
                  <a:pt x="5066" y="0"/>
                </a:lnTo>
                <a:lnTo>
                  <a:pt x="5066" y="0"/>
                </a:lnTo>
                <a:lnTo>
                  <a:pt x="5063" y="2"/>
                </a:lnTo>
                <a:lnTo>
                  <a:pt x="5059" y="3"/>
                </a:lnTo>
                <a:lnTo>
                  <a:pt x="5056" y="7"/>
                </a:lnTo>
                <a:lnTo>
                  <a:pt x="5056" y="10"/>
                </a:lnTo>
                <a:lnTo>
                  <a:pt x="5056" y="10"/>
                </a:lnTo>
                <a:lnTo>
                  <a:pt x="5056" y="16"/>
                </a:lnTo>
                <a:lnTo>
                  <a:pt x="5059" y="19"/>
                </a:lnTo>
                <a:lnTo>
                  <a:pt x="5063" y="21"/>
                </a:lnTo>
                <a:lnTo>
                  <a:pt x="5066" y="21"/>
                </a:lnTo>
                <a:lnTo>
                  <a:pt x="5066" y="21"/>
                </a:lnTo>
                <a:close/>
                <a:moveTo>
                  <a:pt x="5024" y="21"/>
                </a:moveTo>
                <a:lnTo>
                  <a:pt x="5031" y="21"/>
                </a:lnTo>
                <a:lnTo>
                  <a:pt x="5031" y="21"/>
                </a:lnTo>
                <a:lnTo>
                  <a:pt x="5035" y="21"/>
                </a:lnTo>
                <a:lnTo>
                  <a:pt x="5038" y="19"/>
                </a:lnTo>
                <a:lnTo>
                  <a:pt x="5040" y="16"/>
                </a:lnTo>
                <a:lnTo>
                  <a:pt x="5042" y="10"/>
                </a:lnTo>
                <a:lnTo>
                  <a:pt x="5042" y="10"/>
                </a:lnTo>
                <a:lnTo>
                  <a:pt x="5040" y="7"/>
                </a:lnTo>
                <a:lnTo>
                  <a:pt x="5038" y="3"/>
                </a:lnTo>
                <a:lnTo>
                  <a:pt x="5035" y="2"/>
                </a:lnTo>
                <a:lnTo>
                  <a:pt x="5031" y="0"/>
                </a:lnTo>
                <a:lnTo>
                  <a:pt x="5024" y="0"/>
                </a:lnTo>
                <a:lnTo>
                  <a:pt x="5024" y="0"/>
                </a:lnTo>
                <a:lnTo>
                  <a:pt x="5021" y="2"/>
                </a:lnTo>
                <a:lnTo>
                  <a:pt x="5017" y="3"/>
                </a:lnTo>
                <a:lnTo>
                  <a:pt x="5014" y="7"/>
                </a:lnTo>
                <a:lnTo>
                  <a:pt x="5014" y="10"/>
                </a:lnTo>
                <a:lnTo>
                  <a:pt x="5014" y="10"/>
                </a:lnTo>
                <a:lnTo>
                  <a:pt x="5014" y="16"/>
                </a:lnTo>
                <a:lnTo>
                  <a:pt x="5017" y="19"/>
                </a:lnTo>
                <a:lnTo>
                  <a:pt x="5021" y="21"/>
                </a:lnTo>
                <a:lnTo>
                  <a:pt x="5024" y="21"/>
                </a:lnTo>
                <a:lnTo>
                  <a:pt x="5024" y="21"/>
                </a:lnTo>
                <a:close/>
                <a:moveTo>
                  <a:pt x="4982" y="21"/>
                </a:moveTo>
                <a:lnTo>
                  <a:pt x="4989" y="21"/>
                </a:lnTo>
                <a:lnTo>
                  <a:pt x="4989" y="21"/>
                </a:lnTo>
                <a:lnTo>
                  <a:pt x="4993" y="21"/>
                </a:lnTo>
                <a:lnTo>
                  <a:pt x="4996" y="19"/>
                </a:lnTo>
                <a:lnTo>
                  <a:pt x="4998" y="16"/>
                </a:lnTo>
                <a:lnTo>
                  <a:pt x="5000" y="10"/>
                </a:lnTo>
                <a:lnTo>
                  <a:pt x="5000" y="10"/>
                </a:lnTo>
                <a:lnTo>
                  <a:pt x="4998" y="7"/>
                </a:lnTo>
                <a:lnTo>
                  <a:pt x="4996" y="3"/>
                </a:lnTo>
                <a:lnTo>
                  <a:pt x="4993" y="2"/>
                </a:lnTo>
                <a:lnTo>
                  <a:pt x="4989" y="0"/>
                </a:lnTo>
                <a:lnTo>
                  <a:pt x="4982" y="0"/>
                </a:lnTo>
                <a:lnTo>
                  <a:pt x="4982" y="0"/>
                </a:lnTo>
                <a:lnTo>
                  <a:pt x="4979" y="2"/>
                </a:lnTo>
                <a:lnTo>
                  <a:pt x="4975" y="3"/>
                </a:lnTo>
                <a:lnTo>
                  <a:pt x="4972" y="7"/>
                </a:lnTo>
                <a:lnTo>
                  <a:pt x="4972" y="10"/>
                </a:lnTo>
                <a:lnTo>
                  <a:pt x="4972" y="10"/>
                </a:lnTo>
                <a:lnTo>
                  <a:pt x="4972" y="16"/>
                </a:lnTo>
                <a:lnTo>
                  <a:pt x="4975" y="19"/>
                </a:lnTo>
                <a:lnTo>
                  <a:pt x="4979" y="21"/>
                </a:lnTo>
                <a:lnTo>
                  <a:pt x="4982" y="21"/>
                </a:lnTo>
                <a:lnTo>
                  <a:pt x="4982" y="21"/>
                </a:lnTo>
                <a:close/>
                <a:moveTo>
                  <a:pt x="4940" y="21"/>
                </a:moveTo>
                <a:lnTo>
                  <a:pt x="4947" y="21"/>
                </a:lnTo>
                <a:lnTo>
                  <a:pt x="4947" y="21"/>
                </a:lnTo>
                <a:lnTo>
                  <a:pt x="4950" y="21"/>
                </a:lnTo>
                <a:lnTo>
                  <a:pt x="4954" y="19"/>
                </a:lnTo>
                <a:lnTo>
                  <a:pt x="4956" y="16"/>
                </a:lnTo>
                <a:lnTo>
                  <a:pt x="4957" y="10"/>
                </a:lnTo>
                <a:lnTo>
                  <a:pt x="4957" y="10"/>
                </a:lnTo>
                <a:lnTo>
                  <a:pt x="4956" y="7"/>
                </a:lnTo>
                <a:lnTo>
                  <a:pt x="4954" y="3"/>
                </a:lnTo>
                <a:lnTo>
                  <a:pt x="4950" y="2"/>
                </a:lnTo>
                <a:lnTo>
                  <a:pt x="4947" y="0"/>
                </a:lnTo>
                <a:lnTo>
                  <a:pt x="4940" y="0"/>
                </a:lnTo>
                <a:lnTo>
                  <a:pt x="4940" y="0"/>
                </a:lnTo>
                <a:lnTo>
                  <a:pt x="4936" y="2"/>
                </a:lnTo>
                <a:lnTo>
                  <a:pt x="4933" y="3"/>
                </a:lnTo>
                <a:lnTo>
                  <a:pt x="4929" y="7"/>
                </a:lnTo>
                <a:lnTo>
                  <a:pt x="4929" y="10"/>
                </a:lnTo>
                <a:lnTo>
                  <a:pt x="4929" y="10"/>
                </a:lnTo>
                <a:lnTo>
                  <a:pt x="4929" y="16"/>
                </a:lnTo>
                <a:lnTo>
                  <a:pt x="4933" y="19"/>
                </a:lnTo>
                <a:lnTo>
                  <a:pt x="4936" y="21"/>
                </a:lnTo>
                <a:lnTo>
                  <a:pt x="4940" y="21"/>
                </a:lnTo>
                <a:lnTo>
                  <a:pt x="4940" y="21"/>
                </a:lnTo>
                <a:close/>
                <a:moveTo>
                  <a:pt x="4898" y="21"/>
                </a:moveTo>
                <a:lnTo>
                  <a:pt x="4905" y="21"/>
                </a:lnTo>
                <a:lnTo>
                  <a:pt x="4905" y="21"/>
                </a:lnTo>
                <a:lnTo>
                  <a:pt x="4908" y="21"/>
                </a:lnTo>
                <a:lnTo>
                  <a:pt x="4912" y="19"/>
                </a:lnTo>
                <a:lnTo>
                  <a:pt x="4914" y="16"/>
                </a:lnTo>
                <a:lnTo>
                  <a:pt x="4915" y="10"/>
                </a:lnTo>
                <a:lnTo>
                  <a:pt x="4915" y="10"/>
                </a:lnTo>
                <a:lnTo>
                  <a:pt x="4914" y="7"/>
                </a:lnTo>
                <a:lnTo>
                  <a:pt x="4912" y="3"/>
                </a:lnTo>
                <a:lnTo>
                  <a:pt x="4908" y="2"/>
                </a:lnTo>
                <a:lnTo>
                  <a:pt x="4905" y="0"/>
                </a:lnTo>
                <a:lnTo>
                  <a:pt x="4898" y="0"/>
                </a:lnTo>
                <a:lnTo>
                  <a:pt x="4898" y="0"/>
                </a:lnTo>
                <a:lnTo>
                  <a:pt x="4894" y="2"/>
                </a:lnTo>
                <a:lnTo>
                  <a:pt x="4891" y="3"/>
                </a:lnTo>
                <a:lnTo>
                  <a:pt x="4887" y="7"/>
                </a:lnTo>
                <a:lnTo>
                  <a:pt x="4887" y="10"/>
                </a:lnTo>
                <a:lnTo>
                  <a:pt x="4887" y="10"/>
                </a:lnTo>
                <a:lnTo>
                  <a:pt x="4887" y="16"/>
                </a:lnTo>
                <a:lnTo>
                  <a:pt x="4891" y="19"/>
                </a:lnTo>
                <a:lnTo>
                  <a:pt x="4894" y="21"/>
                </a:lnTo>
                <a:lnTo>
                  <a:pt x="4898" y="21"/>
                </a:lnTo>
                <a:lnTo>
                  <a:pt x="4898" y="21"/>
                </a:lnTo>
                <a:close/>
                <a:moveTo>
                  <a:pt x="4856" y="21"/>
                </a:moveTo>
                <a:lnTo>
                  <a:pt x="4863" y="21"/>
                </a:lnTo>
                <a:lnTo>
                  <a:pt x="4863" y="21"/>
                </a:lnTo>
                <a:lnTo>
                  <a:pt x="4866" y="21"/>
                </a:lnTo>
                <a:lnTo>
                  <a:pt x="4870" y="19"/>
                </a:lnTo>
                <a:lnTo>
                  <a:pt x="4871" y="16"/>
                </a:lnTo>
                <a:lnTo>
                  <a:pt x="4873" y="10"/>
                </a:lnTo>
                <a:lnTo>
                  <a:pt x="4873" y="10"/>
                </a:lnTo>
                <a:lnTo>
                  <a:pt x="4871" y="7"/>
                </a:lnTo>
                <a:lnTo>
                  <a:pt x="4870" y="3"/>
                </a:lnTo>
                <a:lnTo>
                  <a:pt x="4866" y="2"/>
                </a:lnTo>
                <a:lnTo>
                  <a:pt x="4863" y="0"/>
                </a:lnTo>
                <a:lnTo>
                  <a:pt x="4856" y="0"/>
                </a:lnTo>
                <a:lnTo>
                  <a:pt x="4856" y="0"/>
                </a:lnTo>
                <a:lnTo>
                  <a:pt x="4852" y="2"/>
                </a:lnTo>
                <a:lnTo>
                  <a:pt x="4849" y="3"/>
                </a:lnTo>
                <a:lnTo>
                  <a:pt x="4845" y="7"/>
                </a:lnTo>
                <a:lnTo>
                  <a:pt x="4845" y="10"/>
                </a:lnTo>
                <a:lnTo>
                  <a:pt x="4845" y="10"/>
                </a:lnTo>
                <a:lnTo>
                  <a:pt x="4845" y="16"/>
                </a:lnTo>
                <a:lnTo>
                  <a:pt x="4849" y="19"/>
                </a:lnTo>
                <a:lnTo>
                  <a:pt x="4852" y="21"/>
                </a:lnTo>
                <a:lnTo>
                  <a:pt x="4856" y="21"/>
                </a:lnTo>
                <a:lnTo>
                  <a:pt x="4856" y="21"/>
                </a:lnTo>
                <a:close/>
                <a:moveTo>
                  <a:pt x="4814" y="21"/>
                </a:moveTo>
                <a:lnTo>
                  <a:pt x="4821" y="21"/>
                </a:lnTo>
                <a:lnTo>
                  <a:pt x="4821" y="21"/>
                </a:lnTo>
                <a:lnTo>
                  <a:pt x="4824" y="21"/>
                </a:lnTo>
                <a:lnTo>
                  <a:pt x="4828" y="19"/>
                </a:lnTo>
                <a:lnTo>
                  <a:pt x="4829" y="16"/>
                </a:lnTo>
                <a:lnTo>
                  <a:pt x="4831" y="10"/>
                </a:lnTo>
                <a:lnTo>
                  <a:pt x="4831" y="10"/>
                </a:lnTo>
                <a:lnTo>
                  <a:pt x="4829" y="7"/>
                </a:lnTo>
                <a:lnTo>
                  <a:pt x="4828" y="3"/>
                </a:lnTo>
                <a:lnTo>
                  <a:pt x="4824" y="2"/>
                </a:lnTo>
                <a:lnTo>
                  <a:pt x="4821" y="0"/>
                </a:lnTo>
                <a:lnTo>
                  <a:pt x="4814" y="0"/>
                </a:lnTo>
                <a:lnTo>
                  <a:pt x="4814" y="0"/>
                </a:lnTo>
                <a:lnTo>
                  <a:pt x="4810" y="2"/>
                </a:lnTo>
                <a:lnTo>
                  <a:pt x="4807" y="3"/>
                </a:lnTo>
                <a:lnTo>
                  <a:pt x="4803" y="7"/>
                </a:lnTo>
                <a:lnTo>
                  <a:pt x="4803" y="10"/>
                </a:lnTo>
                <a:lnTo>
                  <a:pt x="4803" y="10"/>
                </a:lnTo>
                <a:lnTo>
                  <a:pt x="4803" y="16"/>
                </a:lnTo>
                <a:lnTo>
                  <a:pt x="4807" y="19"/>
                </a:lnTo>
                <a:lnTo>
                  <a:pt x="4810" y="21"/>
                </a:lnTo>
                <a:lnTo>
                  <a:pt x="4814" y="21"/>
                </a:lnTo>
                <a:lnTo>
                  <a:pt x="4814" y="21"/>
                </a:lnTo>
                <a:close/>
                <a:moveTo>
                  <a:pt x="4771" y="21"/>
                </a:moveTo>
                <a:lnTo>
                  <a:pt x="4778" y="21"/>
                </a:lnTo>
                <a:lnTo>
                  <a:pt x="4778" y="21"/>
                </a:lnTo>
                <a:lnTo>
                  <a:pt x="4782" y="21"/>
                </a:lnTo>
                <a:lnTo>
                  <a:pt x="4785" y="19"/>
                </a:lnTo>
                <a:lnTo>
                  <a:pt x="4787" y="16"/>
                </a:lnTo>
                <a:lnTo>
                  <a:pt x="4789" y="10"/>
                </a:lnTo>
                <a:lnTo>
                  <a:pt x="4789" y="10"/>
                </a:lnTo>
                <a:lnTo>
                  <a:pt x="4787" y="7"/>
                </a:lnTo>
                <a:lnTo>
                  <a:pt x="4785" y="3"/>
                </a:lnTo>
                <a:lnTo>
                  <a:pt x="4782" y="2"/>
                </a:lnTo>
                <a:lnTo>
                  <a:pt x="4778" y="0"/>
                </a:lnTo>
                <a:lnTo>
                  <a:pt x="4771" y="0"/>
                </a:lnTo>
                <a:lnTo>
                  <a:pt x="4771" y="0"/>
                </a:lnTo>
                <a:lnTo>
                  <a:pt x="4768" y="2"/>
                </a:lnTo>
                <a:lnTo>
                  <a:pt x="4764" y="3"/>
                </a:lnTo>
                <a:lnTo>
                  <a:pt x="4761" y="7"/>
                </a:lnTo>
                <a:lnTo>
                  <a:pt x="4761" y="10"/>
                </a:lnTo>
                <a:lnTo>
                  <a:pt x="4761" y="10"/>
                </a:lnTo>
                <a:lnTo>
                  <a:pt x="4761" y="16"/>
                </a:lnTo>
                <a:lnTo>
                  <a:pt x="4764" y="19"/>
                </a:lnTo>
                <a:lnTo>
                  <a:pt x="4768" y="21"/>
                </a:lnTo>
                <a:lnTo>
                  <a:pt x="4771" y="21"/>
                </a:lnTo>
                <a:lnTo>
                  <a:pt x="4771" y="21"/>
                </a:lnTo>
                <a:close/>
                <a:moveTo>
                  <a:pt x="4729" y="21"/>
                </a:moveTo>
                <a:lnTo>
                  <a:pt x="4736" y="21"/>
                </a:lnTo>
                <a:lnTo>
                  <a:pt x="4736" y="21"/>
                </a:lnTo>
                <a:lnTo>
                  <a:pt x="4740" y="21"/>
                </a:lnTo>
                <a:lnTo>
                  <a:pt x="4743" y="19"/>
                </a:lnTo>
                <a:lnTo>
                  <a:pt x="4745" y="16"/>
                </a:lnTo>
                <a:lnTo>
                  <a:pt x="4747" y="10"/>
                </a:lnTo>
                <a:lnTo>
                  <a:pt x="4747" y="10"/>
                </a:lnTo>
                <a:lnTo>
                  <a:pt x="4745" y="7"/>
                </a:lnTo>
                <a:lnTo>
                  <a:pt x="4743" y="3"/>
                </a:lnTo>
                <a:lnTo>
                  <a:pt x="4740" y="2"/>
                </a:lnTo>
                <a:lnTo>
                  <a:pt x="4736" y="0"/>
                </a:lnTo>
                <a:lnTo>
                  <a:pt x="4729" y="0"/>
                </a:lnTo>
                <a:lnTo>
                  <a:pt x="4729" y="0"/>
                </a:lnTo>
                <a:lnTo>
                  <a:pt x="4726" y="2"/>
                </a:lnTo>
                <a:lnTo>
                  <a:pt x="4722" y="3"/>
                </a:lnTo>
                <a:lnTo>
                  <a:pt x="4719" y="7"/>
                </a:lnTo>
                <a:lnTo>
                  <a:pt x="4719" y="10"/>
                </a:lnTo>
                <a:lnTo>
                  <a:pt x="4719" y="10"/>
                </a:lnTo>
                <a:lnTo>
                  <a:pt x="4719" y="16"/>
                </a:lnTo>
                <a:lnTo>
                  <a:pt x="4722" y="19"/>
                </a:lnTo>
                <a:lnTo>
                  <a:pt x="4726" y="21"/>
                </a:lnTo>
                <a:lnTo>
                  <a:pt x="4729" y="21"/>
                </a:lnTo>
                <a:lnTo>
                  <a:pt x="4729" y="21"/>
                </a:lnTo>
                <a:close/>
                <a:moveTo>
                  <a:pt x="4687" y="21"/>
                </a:moveTo>
                <a:lnTo>
                  <a:pt x="4694" y="21"/>
                </a:lnTo>
                <a:lnTo>
                  <a:pt x="4694" y="21"/>
                </a:lnTo>
                <a:lnTo>
                  <a:pt x="4698" y="21"/>
                </a:lnTo>
                <a:lnTo>
                  <a:pt x="4701" y="19"/>
                </a:lnTo>
                <a:lnTo>
                  <a:pt x="4703" y="16"/>
                </a:lnTo>
                <a:lnTo>
                  <a:pt x="4705" y="10"/>
                </a:lnTo>
                <a:lnTo>
                  <a:pt x="4705" y="10"/>
                </a:lnTo>
                <a:lnTo>
                  <a:pt x="4703" y="7"/>
                </a:lnTo>
                <a:lnTo>
                  <a:pt x="4701" y="3"/>
                </a:lnTo>
                <a:lnTo>
                  <a:pt x="4698" y="2"/>
                </a:lnTo>
                <a:lnTo>
                  <a:pt x="4694" y="0"/>
                </a:lnTo>
                <a:lnTo>
                  <a:pt x="4687" y="0"/>
                </a:lnTo>
                <a:lnTo>
                  <a:pt x="4687" y="0"/>
                </a:lnTo>
                <a:lnTo>
                  <a:pt x="4684" y="2"/>
                </a:lnTo>
                <a:lnTo>
                  <a:pt x="4680" y="3"/>
                </a:lnTo>
                <a:lnTo>
                  <a:pt x="4677" y="7"/>
                </a:lnTo>
                <a:lnTo>
                  <a:pt x="4677" y="10"/>
                </a:lnTo>
                <a:lnTo>
                  <a:pt x="4677" y="10"/>
                </a:lnTo>
                <a:lnTo>
                  <a:pt x="4677" y="16"/>
                </a:lnTo>
                <a:lnTo>
                  <a:pt x="4680" y="19"/>
                </a:lnTo>
                <a:lnTo>
                  <a:pt x="4684" y="21"/>
                </a:lnTo>
                <a:lnTo>
                  <a:pt x="4687" y="21"/>
                </a:lnTo>
                <a:lnTo>
                  <a:pt x="4687" y="21"/>
                </a:lnTo>
                <a:close/>
                <a:moveTo>
                  <a:pt x="4645" y="21"/>
                </a:moveTo>
                <a:lnTo>
                  <a:pt x="4652" y="21"/>
                </a:lnTo>
                <a:lnTo>
                  <a:pt x="4652" y="21"/>
                </a:lnTo>
                <a:lnTo>
                  <a:pt x="4656" y="21"/>
                </a:lnTo>
                <a:lnTo>
                  <a:pt x="4659" y="19"/>
                </a:lnTo>
                <a:lnTo>
                  <a:pt x="4661" y="16"/>
                </a:lnTo>
                <a:lnTo>
                  <a:pt x="4663" y="10"/>
                </a:lnTo>
                <a:lnTo>
                  <a:pt x="4663" y="10"/>
                </a:lnTo>
                <a:lnTo>
                  <a:pt x="4661" y="7"/>
                </a:lnTo>
                <a:lnTo>
                  <a:pt x="4659" y="3"/>
                </a:lnTo>
                <a:lnTo>
                  <a:pt x="4656" y="2"/>
                </a:lnTo>
                <a:lnTo>
                  <a:pt x="4652" y="0"/>
                </a:lnTo>
                <a:lnTo>
                  <a:pt x="4645" y="0"/>
                </a:lnTo>
                <a:lnTo>
                  <a:pt x="4645" y="0"/>
                </a:lnTo>
                <a:lnTo>
                  <a:pt x="4641" y="2"/>
                </a:lnTo>
                <a:lnTo>
                  <a:pt x="4638" y="3"/>
                </a:lnTo>
                <a:lnTo>
                  <a:pt x="4634" y="7"/>
                </a:lnTo>
                <a:lnTo>
                  <a:pt x="4634" y="10"/>
                </a:lnTo>
                <a:lnTo>
                  <a:pt x="4634" y="10"/>
                </a:lnTo>
                <a:lnTo>
                  <a:pt x="4634" y="16"/>
                </a:lnTo>
                <a:lnTo>
                  <a:pt x="4638" y="19"/>
                </a:lnTo>
                <a:lnTo>
                  <a:pt x="4641" y="21"/>
                </a:lnTo>
                <a:lnTo>
                  <a:pt x="4645" y="21"/>
                </a:lnTo>
                <a:lnTo>
                  <a:pt x="4645" y="21"/>
                </a:lnTo>
                <a:close/>
                <a:moveTo>
                  <a:pt x="4603" y="21"/>
                </a:moveTo>
                <a:lnTo>
                  <a:pt x="4610" y="21"/>
                </a:lnTo>
                <a:lnTo>
                  <a:pt x="4610" y="21"/>
                </a:lnTo>
                <a:lnTo>
                  <a:pt x="4613" y="21"/>
                </a:lnTo>
                <a:lnTo>
                  <a:pt x="4617" y="19"/>
                </a:lnTo>
                <a:lnTo>
                  <a:pt x="4619" y="16"/>
                </a:lnTo>
                <a:lnTo>
                  <a:pt x="4620" y="10"/>
                </a:lnTo>
                <a:lnTo>
                  <a:pt x="4620" y="10"/>
                </a:lnTo>
                <a:lnTo>
                  <a:pt x="4619" y="7"/>
                </a:lnTo>
                <a:lnTo>
                  <a:pt x="4617" y="3"/>
                </a:lnTo>
                <a:lnTo>
                  <a:pt x="4613" y="2"/>
                </a:lnTo>
                <a:lnTo>
                  <a:pt x="4610" y="0"/>
                </a:lnTo>
                <a:lnTo>
                  <a:pt x="4603" y="0"/>
                </a:lnTo>
                <a:lnTo>
                  <a:pt x="4603" y="0"/>
                </a:lnTo>
                <a:lnTo>
                  <a:pt x="4599" y="2"/>
                </a:lnTo>
                <a:lnTo>
                  <a:pt x="4596" y="3"/>
                </a:lnTo>
                <a:lnTo>
                  <a:pt x="4592" y="7"/>
                </a:lnTo>
                <a:lnTo>
                  <a:pt x="4592" y="10"/>
                </a:lnTo>
                <a:lnTo>
                  <a:pt x="4592" y="10"/>
                </a:lnTo>
                <a:lnTo>
                  <a:pt x="4592" y="16"/>
                </a:lnTo>
                <a:lnTo>
                  <a:pt x="4596" y="19"/>
                </a:lnTo>
                <a:lnTo>
                  <a:pt x="4599" y="21"/>
                </a:lnTo>
                <a:lnTo>
                  <a:pt x="4603" y="21"/>
                </a:lnTo>
                <a:lnTo>
                  <a:pt x="4603" y="21"/>
                </a:lnTo>
                <a:close/>
                <a:moveTo>
                  <a:pt x="4561" y="21"/>
                </a:moveTo>
                <a:lnTo>
                  <a:pt x="4568" y="21"/>
                </a:lnTo>
                <a:lnTo>
                  <a:pt x="4568" y="21"/>
                </a:lnTo>
                <a:lnTo>
                  <a:pt x="4571" y="21"/>
                </a:lnTo>
                <a:lnTo>
                  <a:pt x="4575" y="19"/>
                </a:lnTo>
                <a:lnTo>
                  <a:pt x="4577" y="16"/>
                </a:lnTo>
                <a:lnTo>
                  <a:pt x="4578" y="10"/>
                </a:lnTo>
                <a:lnTo>
                  <a:pt x="4578" y="10"/>
                </a:lnTo>
                <a:lnTo>
                  <a:pt x="4577" y="7"/>
                </a:lnTo>
                <a:lnTo>
                  <a:pt x="4575" y="3"/>
                </a:lnTo>
                <a:lnTo>
                  <a:pt x="4571" y="2"/>
                </a:lnTo>
                <a:lnTo>
                  <a:pt x="4568" y="0"/>
                </a:lnTo>
                <a:lnTo>
                  <a:pt x="4561" y="0"/>
                </a:lnTo>
                <a:lnTo>
                  <a:pt x="4561" y="0"/>
                </a:lnTo>
                <a:lnTo>
                  <a:pt x="4557" y="2"/>
                </a:lnTo>
                <a:lnTo>
                  <a:pt x="4554" y="3"/>
                </a:lnTo>
                <a:lnTo>
                  <a:pt x="4550" y="7"/>
                </a:lnTo>
                <a:lnTo>
                  <a:pt x="4550" y="10"/>
                </a:lnTo>
                <a:lnTo>
                  <a:pt x="4550" y="10"/>
                </a:lnTo>
                <a:lnTo>
                  <a:pt x="4550" y="16"/>
                </a:lnTo>
                <a:lnTo>
                  <a:pt x="4554" y="19"/>
                </a:lnTo>
                <a:lnTo>
                  <a:pt x="4557" y="21"/>
                </a:lnTo>
                <a:lnTo>
                  <a:pt x="4561" y="21"/>
                </a:lnTo>
                <a:lnTo>
                  <a:pt x="4561" y="21"/>
                </a:lnTo>
                <a:close/>
                <a:moveTo>
                  <a:pt x="4519" y="21"/>
                </a:moveTo>
                <a:lnTo>
                  <a:pt x="4526" y="21"/>
                </a:lnTo>
                <a:lnTo>
                  <a:pt x="4526" y="21"/>
                </a:lnTo>
                <a:lnTo>
                  <a:pt x="4529" y="21"/>
                </a:lnTo>
                <a:lnTo>
                  <a:pt x="4533" y="19"/>
                </a:lnTo>
                <a:lnTo>
                  <a:pt x="4534" y="16"/>
                </a:lnTo>
                <a:lnTo>
                  <a:pt x="4536" y="10"/>
                </a:lnTo>
                <a:lnTo>
                  <a:pt x="4536" y="10"/>
                </a:lnTo>
                <a:lnTo>
                  <a:pt x="4534" y="7"/>
                </a:lnTo>
                <a:lnTo>
                  <a:pt x="4533" y="3"/>
                </a:lnTo>
                <a:lnTo>
                  <a:pt x="4529" y="2"/>
                </a:lnTo>
                <a:lnTo>
                  <a:pt x="4526" y="0"/>
                </a:lnTo>
                <a:lnTo>
                  <a:pt x="4519" y="0"/>
                </a:lnTo>
                <a:lnTo>
                  <a:pt x="4519" y="0"/>
                </a:lnTo>
                <a:lnTo>
                  <a:pt x="4515" y="2"/>
                </a:lnTo>
                <a:lnTo>
                  <a:pt x="4512" y="3"/>
                </a:lnTo>
                <a:lnTo>
                  <a:pt x="4508" y="7"/>
                </a:lnTo>
                <a:lnTo>
                  <a:pt x="4508" y="10"/>
                </a:lnTo>
                <a:lnTo>
                  <a:pt x="4508" y="10"/>
                </a:lnTo>
                <a:lnTo>
                  <a:pt x="4508" y="16"/>
                </a:lnTo>
                <a:lnTo>
                  <a:pt x="4512" y="19"/>
                </a:lnTo>
                <a:lnTo>
                  <a:pt x="4515" y="21"/>
                </a:lnTo>
                <a:lnTo>
                  <a:pt x="4519" y="21"/>
                </a:lnTo>
                <a:lnTo>
                  <a:pt x="4519" y="21"/>
                </a:lnTo>
                <a:close/>
                <a:moveTo>
                  <a:pt x="4476" y="21"/>
                </a:moveTo>
                <a:lnTo>
                  <a:pt x="4483" y="21"/>
                </a:lnTo>
                <a:lnTo>
                  <a:pt x="4483" y="21"/>
                </a:lnTo>
                <a:lnTo>
                  <a:pt x="4487" y="21"/>
                </a:lnTo>
                <a:lnTo>
                  <a:pt x="4491" y="19"/>
                </a:lnTo>
                <a:lnTo>
                  <a:pt x="4492" y="16"/>
                </a:lnTo>
                <a:lnTo>
                  <a:pt x="4494" y="10"/>
                </a:lnTo>
                <a:lnTo>
                  <a:pt x="4494" y="10"/>
                </a:lnTo>
                <a:lnTo>
                  <a:pt x="4492" y="7"/>
                </a:lnTo>
                <a:lnTo>
                  <a:pt x="4491" y="3"/>
                </a:lnTo>
                <a:lnTo>
                  <a:pt x="4487" y="2"/>
                </a:lnTo>
                <a:lnTo>
                  <a:pt x="4483" y="0"/>
                </a:lnTo>
                <a:lnTo>
                  <a:pt x="4476" y="0"/>
                </a:lnTo>
                <a:lnTo>
                  <a:pt x="4476" y="0"/>
                </a:lnTo>
                <a:lnTo>
                  <a:pt x="4473" y="2"/>
                </a:lnTo>
                <a:lnTo>
                  <a:pt x="4469" y="3"/>
                </a:lnTo>
                <a:lnTo>
                  <a:pt x="4466" y="7"/>
                </a:lnTo>
                <a:lnTo>
                  <a:pt x="4466" y="10"/>
                </a:lnTo>
                <a:lnTo>
                  <a:pt x="4466" y="10"/>
                </a:lnTo>
                <a:lnTo>
                  <a:pt x="4466" y="16"/>
                </a:lnTo>
                <a:lnTo>
                  <a:pt x="4469" y="19"/>
                </a:lnTo>
                <a:lnTo>
                  <a:pt x="4473" y="21"/>
                </a:lnTo>
                <a:lnTo>
                  <a:pt x="4476" y="21"/>
                </a:lnTo>
                <a:lnTo>
                  <a:pt x="4476" y="21"/>
                </a:lnTo>
                <a:close/>
                <a:moveTo>
                  <a:pt x="4434" y="21"/>
                </a:moveTo>
                <a:lnTo>
                  <a:pt x="4441" y="21"/>
                </a:lnTo>
                <a:lnTo>
                  <a:pt x="4441" y="21"/>
                </a:lnTo>
                <a:lnTo>
                  <a:pt x="4445" y="21"/>
                </a:lnTo>
                <a:lnTo>
                  <a:pt x="4448" y="19"/>
                </a:lnTo>
                <a:lnTo>
                  <a:pt x="4450" y="16"/>
                </a:lnTo>
                <a:lnTo>
                  <a:pt x="4452" y="10"/>
                </a:lnTo>
                <a:lnTo>
                  <a:pt x="4452" y="10"/>
                </a:lnTo>
                <a:lnTo>
                  <a:pt x="4450" y="7"/>
                </a:lnTo>
                <a:lnTo>
                  <a:pt x="4448" y="3"/>
                </a:lnTo>
                <a:lnTo>
                  <a:pt x="4445" y="2"/>
                </a:lnTo>
                <a:lnTo>
                  <a:pt x="4441" y="0"/>
                </a:lnTo>
                <a:lnTo>
                  <a:pt x="4434" y="0"/>
                </a:lnTo>
                <a:lnTo>
                  <a:pt x="4434" y="0"/>
                </a:lnTo>
                <a:lnTo>
                  <a:pt x="4431" y="2"/>
                </a:lnTo>
                <a:lnTo>
                  <a:pt x="4427" y="3"/>
                </a:lnTo>
                <a:lnTo>
                  <a:pt x="4424" y="7"/>
                </a:lnTo>
                <a:lnTo>
                  <a:pt x="4424" y="10"/>
                </a:lnTo>
                <a:lnTo>
                  <a:pt x="4424" y="10"/>
                </a:lnTo>
                <a:lnTo>
                  <a:pt x="4424" y="16"/>
                </a:lnTo>
                <a:lnTo>
                  <a:pt x="4427" y="19"/>
                </a:lnTo>
                <a:lnTo>
                  <a:pt x="4431" y="21"/>
                </a:lnTo>
                <a:lnTo>
                  <a:pt x="4434" y="21"/>
                </a:lnTo>
                <a:lnTo>
                  <a:pt x="4434" y="21"/>
                </a:lnTo>
                <a:close/>
                <a:moveTo>
                  <a:pt x="4392" y="21"/>
                </a:moveTo>
                <a:lnTo>
                  <a:pt x="4399" y="21"/>
                </a:lnTo>
                <a:lnTo>
                  <a:pt x="4399" y="21"/>
                </a:lnTo>
                <a:lnTo>
                  <a:pt x="4403" y="21"/>
                </a:lnTo>
                <a:lnTo>
                  <a:pt x="4406" y="19"/>
                </a:lnTo>
                <a:lnTo>
                  <a:pt x="4408" y="16"/>
                </a:lnTo>
                <a:lnTo>
                  <a:pt x="4410" y="10"/>
                </a:lnTo>
                <a:lnTo>
                  <a:pt x="4410" y="10"/>
                </a:lnTo>
                <a:lnTo>
                  <a:pt x="4408" y="7"/>
                </a:lnTo>
                <a:lnTo>
                  <a:pt x="4406" y="3"/>
                </a:lnTo>
                <a:lnTo>
                  <a:pt x="4403" y="2"/>
                </a:lnTo>
                <a:lnTo>
                  <a:pt x="4399" y="0"/>
                </a:lnTo>
                <a:lnTo>
                  <a:pt x="4392" y="0"/>
                </a:lnTo>
                <a:lnTo>
                  <a:pt x="4392" y="0"/>
                </a:lnTo>
                <a:lnTo>
                  <a:pt x="4389" y="2"/>
                </a:lnTo>
                <a:lnTo>
                  <a:pt x="4385" y="3"/>
                </a:lnTo>
                <a:lnTo>
                  <a:pt x="4382" y="7"/>
                </a:lnTo>
                <a:lnTo>
                  <a:pt x="4382" y="10"/>
                </a:lnTo>
                <a:lnTo>
                  <a:pt x="4382" y="10"/>
                </a:lnTo>
                <a:lnTo>
                  <a:pt x="4382" y="16"/>
                </a:lnTo>
                <a:lnTo>
                  <a:pt x="4385" y="19"/>
                </a:lnTo>
                <a:lnTo>
                  <a:pt x="4389" y="21"/>
                </a:lnTo>
                <a:lnTo>
                  <a:pt x="4392" y="21"/>
                </a:lnTo>
                <a:lnTo>
                  <a:pt x="4392" y="21"/>
                </a:lnTo>
                <a:close/>
                <a:moveTo>
                  <a:pt x="4350" y="21"/>
                </a:moveTo>
                <a:lnTo>
                  <a:pt x="4357" y="21"/>
                </a:lnTo>
                <a:lnTo>
                  <a:pt x="4357" y="21"/>
                </a:lnTo>
                <a:lnTo>
                  <a:pt x="4361" y="21"/>
                </a:lnTo>
                <a:lnTo>
                  <a:pt x="4364" y="19"/>
                </a:lnTo>
                <a:lnTo>
                  <a:pt x="4366" y="16"/>
                </a:lnTo>
                <a:lnTo>
                  <a:pt x="4368" y="10"/>
                </a:lnTo>
                <a:lnTo>
                  <a:pt x="4368" y="10"/>
                </a:lnTo>
                <a:lnTo>
                  <a:pt x="4366" y="7"/>
                </a:lnTo>
                <a:lnTo>
                  <a:pt x="4364" y="3"/>
                </a:lnTo>
                <a:lnTo>
                  <a:pt x="4361" y="2"/>
                </a:lnTo>
                <a:lnTo>
                  <a:pt x="4357" y="0"/>
                </a:lnTo>
                <a:lnTo>
                  <a:pt x="4350" y="0"/>
                </a:lnTo>
                <a:lnTo>
                  <a:pt x="4350" y="0"/>
                </a:lnTo>
                <a:lnTo>
                  <a:pt x="4347" y="2"/>
                </a:lnTo>
                <a:lnTo>
                  <a:pt x="4343" y="3"/>
                </a:lnTo>
                <a:lnTo>
                  <a:pt x="4340" y="7"/>
                </a:lnTo>
                <a:lnTo>
                  <a:pt x="4340" y="10"/>
                </a:lnTo>
                <a:lnTo>
                  <a:pt x="4340" y="10"/>
                </a:lnTo>
                <a:lnTo>
                  <a:pt x="4340" y="16"/>
                </a:lnTo>
                <a:lnTo>
                  <a:pt x="4343" y="19"/>
                </a:lnTo>
                <a:lnTo>
                  <a:pt x="4347" y="21"/>
                </a:lnTo>
                <a:lnTo>
                  <a:pt x="4350" y="21"/>
                </a:lnTo>
                <a:lnTo>
                  <a:pt x="4350" y="21"/>
                </a:lnTo>
                <a:close/>
                <a:moveTo>
                  <a:pt x="4308" y="21"/>
                </a:moveTo>
                <a:lnTo>
                  <a:pt x="4315" y="21"/>
                </a:lnTo>
                <a:lnTo>
                  <a:pt x="4315" y="21"/>
                </a:lnTo>
                <a:lnTo>
                  <a:pt x="4318" y="21"/>
                </a:lnTo>
                <a:lnTo>
                  <a:pt x="4322" y="19"/>
                </a:lnTo>
                <a:lnTo>
                  <a:pt x="4324" y="16"/>
                </a:lnTo>
                <a:lnTo>
                  <a:pt x="4326" y="10"/>
                </a:lnTo>
                <a:lnTo>
                  <a:pt x="4326" y="10"/>
                </a:lnTo>
                <a:lnTo>
                  <a:pt x="4324" y="7"/>
                </a:lnTo>
                <a:lnTo>
                  <a:pt x="4322" y="3"/>
                </a:lnTo>
                <a:lnTo>
                  <a:pt x="4318" y="2"/>
                </a:lnTo>
                <a:lnTo>
                  <a:pt x="4315" y="0"/>
                </a:lnTo>
                <a:lnTo>
                  <a:pt x="4308" y="0"/>
                </a:lnTo>
                <a:lnTo>
                  <a:pt x="4308" y="0"/>
                </a:lnTo>
                <a:lnTo>
                  <a:pt x="4304" y="2"/>
                </a:lnTo>
                <a:lnTo>
                  <a:pt x="4301" y="3"/>
                </a:lnTo>
                <a:lnTo>
                  <a:pt x="4297" y="7"/>
                </a:lnTo>
                <a:lnTo>
                  <a:pt x="4297" y="10"/>
                </a:lnTo>
                <a:lnTo>
                  <a:pt x="4297" y="10"/>
                </a:lnTo>
                <a:lnTo>
                  <a:pt x="4297" y="16"/>
                </a:lnTo>
                <a:lnTo>
                  <a:pt x="4301" y="19"/>
                </a:lnTo>
                <a:lnTo>
                  <a:pt x="4304" y="21"/>
                </a:lnTo>
                <a:lnTo>
                  <a:pt x="4308" y="21"/>
                </a:lnTo>
                <a:lnTo>
                  <a:pt x="4308" y="21"/>
                </a:lnTo>
                <a:close/>
                <a:moveTo>
                  <a:pt x="4266" y="21"/>
                </a:moveTo>
                <a:lnTo>
                  <a:pt x="4273" y="21"/>
                </a:lnTo>
                <a:lnTo>
                  <a:pt x="4273" y="21"/>
                </a:lnTo>
                <a:lnTo>
                  <a:pt x="4276" y="21"/>
                </a:lnTo>
                <a:lnTo>
                  <a:pt x="4280" y="19"/>
                </a:lnTo>
                <a:lnTo>
                  <a:pt x="4282" y="16"/>
                </a:lnTo>
                <a:lnTo>
                  <a:pt x="4283" y="10"/>
                </a:lnTo>
                <a:lnTo>
                  <a:pt x="4283" y="10"/>
                </a:lnTo>
                <a:lnTo>
                  <a:pt x="4282" y="7"/>
                </a:lnTo>
                <a:lnTo>
                  <a:pt x="4280" y="3"/>
                </a:lnTo>
                <a:lnTo>
                  <a:pt x="4276" y="2"/>
                </a:lnTo>
                <a:lnTo>
                  <a:pt x="4273" y="0"/>
                </a:lnTo>
                <a:lnTo>
                  <a:pt x="4266" y="0"/>
                </a:lnTo>
                <a:lnTo>
                  <a:pt x="4266" y="0"/>
                </a:lnTo>
                <a:lnTo>
                  <a:pt x="4262" y="2"/>
                </a:lnTo>
                <a:lnTo>
                  <a:pt x="4259" y="3"/>
                </a:lnTo>
                <a:lnTo>
                  <a:pt x="4255" y="7"/>
                </a:lnTo>
                <a:lnTo>
                  <a:pt x="4255" y="10"/>
                </a:lnTo>
                <a:lnTo>
                  <a:pt x="4255" y="10"/>
                </a:lnTo>
                <a:lnTo>
                  <a:pt x="4255" y="16"/>
                </a:lnTo>
                <a:lnTo>
                  <a:pt x="4259" y="19"/>
                </a:lnTo>
                <a:lnTo>
                  <a:pt x="4262" y="21"/>
                </a:lnTo>
                <a:lnTo>
                  <a:pt x="4266" y="21"/>
                </a:lnTo>
                <a:lnTo>
                  <a:pt x="4266" y="21"/>
                </a:lnTo>
                <a:close/>
                <a:moveTo>
                  <a:pt x="4224" y="21"/>
                </a:moveTo>
                <a:lnTo>
                  <a:pt x="4231" y="21"/>
                </a:lnTo>
                <a:lnTo>
                  <a:pt x="4231" y="21"/>
                </a:lnTo>
                <a:lnTo>
                  <a:pt x="4234" y="21"/>
                </a:lnTo>
                <a:lnTo>
                  <a:pt x="4238" y="19"/>
                </a:lnTo>
                <a:lnTo>
                  <a:pt x="4239" y="16"/>
                </a:lnTo>
                <a:lnTo>
                  <a:pt x="4241" y="10"/>
                </a:lnTo>
                <a:lnTo>
                  <a:pt x="4241" y="10"/>
                </a:lnTo>
                <a:lnTo>
                  <a:pt x="4239" y="7"/>
                </a:lnTo>
                <a:lnTo>
                  <a:pt x="4238" y="3"/>
                </a:lnTo>
                <a:lnTo>
                  <a:pt x="4234" y="2"/>
                </a:lnTo>
                <a:lnTo>
                  <a:pt x="4231" y="0"/>
                </a:lnTo>
                <a:lnTo>
                  <a:pt x="4224" y="0"/>
                </a:lnTo>
                <a:lnTo>
                  <a:pt x="4224" y="0"/>
                </a:lnTo>
                <a:lnTo>
                  <a:pt x="4220" y="2"/>
                </a:lnTo>
                <a:lnTo>
                  <a:pt x="4217" y="3"/>
                </a:lnTo>
                <a:lnTo>
                  <a:pt x="4213" y="7"/>
                </a:lnTo>
                <a:lnTo>
                  <a:pt x="4213" y="10"/>
                </a:lnTo>
                <a:lnTo>
                  <a:pt x="4213" y="10"/>
                </a:lnTo>
                <a:lnTo>
                  <a:pt x="4213" y="16"/>
                </a:lnTo>
                <a:lnTo>
                  <a:pt x="4217" y="19"/>
                </a:lnTo>
                <a:lnTo>
                  <a:pt x="4220" y="21"/>
                </a:lnTo>
                <a:lnTo>
                  <a:pt x="4224" y="21"/>
                </a:lnTo>
                <a:lnTo>
                  <a:pt x="4224" y="21"/>
                </a:lnTo>
                <a:close/>
                <a:moveTo>
                  <a:pt x="4182" y="21"/>
                </a:moveTo>
                <a:lnTo>
                  <a:pt x="4189" y="21"/>
                </a:lnTo>
                <a:lnTo>
                  <a:pt x="4189" y="21"/>
                </a:lnTo>
                <a:lnTo>
                  <a:pt x="4192" y="21"/>
                </a:lnTo>
                <a:lnTo>
                  <a:pt x="4196" y="19"/>
                </a:lnTo>
                <a:lnTo>
                  <a:pt x="4197" y="16"/>
                </a:lnTo>
                <a:lnTo>
                  <a:pt x="4199" y="10"/>
                </a:lnTo>
                <a:lnTo>
                  <a:pt x="4199" y="10"/>
                </a:lnTo>
                <a:lnTo>
                  <a:pt x="4197" y="7"/>
                </a:lnTo>
                <a:lnTo>
                  <a:pt x="4196" y="3"/>
                </a:lnTo>
                <a:lnTo>
                  <a:pt x="4192" y="2"/>
                </a:lnTo>
                <a:lnTo>
                  <a:pt x="4189" y="0"/>
                </a:lnTo>
                <a:lnTo>
                  <a:pt x="4182" y="0"/>
                </a:lnTo>
                <a:lnTo>
                  <a:pt x="4182" y="0"/>
                </a:lnTo>
                <a:lnTo>
                  <a:pt x="4178" y="2"/>
                </a:lnTo>
                <a:lnTo>
                  <a:pt x="4175" y="3"/>
                </a:lnTo>
                <a:lnTo>
                  <a:pt x="4171" y="7"/>
                </a:lnTo>
                <a:lnTo>
                  <a:pt x="4171" y="10"/>
                </a:lnTo>
                <a:lnTo>
                  <a:pt x="4171" y="10"/>
                </a:lnTo>
                <a:lnTo>
                  <a:pt x="4171" y="16"/>
                </a:lnTo>
                <a:lnTo>
                  <a:pt x="4175" y="19"/>
                </a:lnTo>
                <a:lnTo>
                  <a:pt x="4178" y="21"/>
                </a:lnTo>
                <a:lnTo>
                  <a:pt x="4182" y="21"/>
                </a:lnTo>
                <a:lnTo>
                  <a:pt x="4182" y="21"/>
                </a:lnTo>
                <a:close/>
                <a:moveTo>
                  <a:pt x="4139" y="21"/>
                </a:moveTo>
                <a:lnTo>
                  <a:pt x="4146" y="21"/>
                </a:lnTo>
                <a:lnTo>
                  <a:pt x="4146" y="21"/>
                </a:lnTo>
                <a:lnTo>
                  <a:pt x="4150" y="21"/>
                </a:lnTo>
                <a:lnTo>
                  <a:pt x="4153" y="19"/>
                </a:lnTo>
                <a:lnTo>
                  <a:pt x="4155" y="16"/>
                </a:lnTo>
                <a:lnTo>
                  <a:pt x="4157" y="10"/>
                </a:lnTo>
                <a:lnTo>
                  <a:pt x="4157" y="10"/>
                </a:lnTo>
                <a:lnTo>
                  <a:pt x="4155" y="7"/>
                </a:lnTo>
                <a:lnTo>
                  <a:pt x="4153" y="3"/>
                </a:lnTo>
                <a:lnTo>
                  <a:pt x="4150" y="2"/>
                </a:lnTo>
                <a:lnTo>
                  <a:pt x="4146" y="0"/>
                </a:lnTo>
                <a:lnTo>
                  <a:pt x="4139" y="0"/>
                </a:lnTo>
                <a:lnTo>
                  <a:pt x="4139" y="0"/>
                </a:lnTo>
                <a:lnTo>
                  <a:pt x="4136" y="2"/>
                </a:lnTo>
                <a:lnTo>
                  <a:pt x="4132" y="3"/>
                </a:lnTo>
                <a:lnTo>
                  <a:pt x="4129" y="7"/>
                </a:lnTo>
                <a:lnTo>
                  <a:pt x="4129" y="10"/>
                </a:lnTo>
                <a:lnTo>
                  <a:pt x="4129" y="10"/>
                </a:lnTo>
                <a:lnTo>
                  <a:pt x="4129" y="16"/>
                </a:lnTo>
                <a:lnTo>
                  <a:pt x="4132" y="19"/>
                </a:lnTo>
                <a:lnTo>
                  <a:pt x="4136" y="21"/>
                </a:lnTo>
                <a:lnTo>
                  <a:pt x="4139" y="21"/>
                </a:lnTo>
                <a:lnTo>
                  <a:pt x="4139" y="21"/>
                </a:lnTo>
                <a:close/>
                <a:moveTo>
                  <a:pt x="4097" y="21"/>
                </a:moveTo>
                <a:lnTo>
                  <a:pt x="4104" y="21"/>
                </a:lnTo>
                <a:lnTo>
                  <a:pt x="4104" y="21"/>
                </a:lnTo>
                <a:lnTo>
                  <a:pt x="4108" y="21"/>
                </a:lnTo>
                <a:lnTo>
                  <a:pt x="4111" y="19"/>
                </a:lnTo>
                <a:lnTo>
                  <a:pt x="4113" y="16"/>
                </a:lnTo>
                <a:lnTo>
                  <a:pt x="4115" y="10"/>
                </a:lnTo>
                <a:lnTo>
                  <a:pt x="4115" y="10"/>
                </a:lnTo>
                <a:lnTo>
                  <a:pt x="4113" y="7"/>
                </a:lnTo>
                <a:lnTo>
                  <a:pt x="4111" y="3"/>
                </a:lnTo>
                <a:lnTo>
                  <a:pt x="4108" y="2"/>
                </a:lnTo>
                <a:lnTo>
                  <a:pt x="4104" y="0"/>
                </a:lnTo>
                <a:lnTo>
                  <a:pt x="4097" y="0"/>
                </a:lnTo>
                <a:lnTo>
                  <a:pt x="4097" y="0"/>
                </a:lnTo>
                <a:lnTo>
                  <a:pt x="4094" y="2"/>
                </a:lnTo>
                <a:lnTo>
                  <a:pt x="4090" y="3"/>
                </a:lnTo>
                <a:lnTo>
                  <a:pt x="4087" y="7"/>
                </a:lnTo>
                <a:lnTo>
                  <a:pt x="4087" y="10"/>
                </a:lnTo>
                <a:lnTo>
                  <a:pt x="4087" y="10"/>
                </a:lnTo>
                <a:lnTo>
                  <a:pt x="4087" y="16"/>
                </a:lnTo>
                <a:lnTo>
                  <a:pt x="4090" y="19"/>
                </a:lnTo>
                <a:lnTo>
                  <a:pt x="4094" y="21"/>
                </a:lnTo>
                <a:lnTo>
                  <a:pt x="4097" y="21"/>
                </a:lnTo>
                <a:lnTo>
                  <a:pt x="4097" y="21"/>
                </a:lnTo>
                <a:close/>
                <a:moveTo>
                  <a:pt x="4055" y="21"/>
                </a:moveTo>
                <a:lnTo>
                  <a:pt x="4062" y="21"/>
                </a:lnTo>
                <a:lnTo>
                  <a:pt x="4062" y="21"/>
                </a:lnTo>
                <a:lnTo>
                  <a:pt x="4066" y="21"/>
                </a:lnTo>
                <a:lnTo>
                  <a:pt x="4069" y="19"/>
                </a:lnTo>
                <a:lnTo>
                  <a:pt x="4071" y="16"/>
                </a:lnTo>
                <a:lnTo>
                  <a:pt x="4073" y="10"/>
                </a:lnTo>
                <a:lnTo>
                  <a:pt x="4073" y="10"/>
                </a:lnTo>
                <a:lnTo>
                  <a:pt x="4071" y="7"/>
                </a:lnTo>
                <a:lnTo>
                  <a:pt x="4069" y="3"/>
                </a:lnTo>
                <a:lnTo>
                  <a:pt x="4066" y="2"/>
                </a:lnTo>
                <a:lnTo>
                  <a:pt x="4062" y="0"/>
                </a:lnTo>
                <a:lnTo>
                  <a:pt x="4055" y="0"/>
                </a:lnTo>
                <a:lnTo>
                  <a:pt x="4055" y="0"/>
                </a:lnTo>
                <a:lnTo>
                  <a:pt x="4052" y="2"/>
                </a:lnTo>
                <a:lnTo>
                  <a:pt x="4048" y="3"/>
                </a:lnTo>
                <a:lnTo>
                  <a:pt x="4045" y="7"/>
                </a:lnTo>
                <a:lnTo>
                  <a:pt x="4045" y="10"/>
                </a:lnTo>
                <a:lnTo>
                  <a:pt x="4045" y="10"/>
                </a:lnTo>
                <a:lnTo>
                  <a:pt x="4045" y="16"/>
                </a:lnTo>
                <a:lnTo>
                  <a:pt x="4048" y="19"/>
                </a:lnTo>
                <a:lnTo>
                  <a:pt x="4052" y="21"/>
                </a:lnTo>
                <a:lnTo>
                  <a:pt x="4055" y="21"/>
                </a:lnTo>
                <a:lnTo>
                  <a:pt x="4055" y="21"/>
                </a:lnTo>
                <a:close/>
                <a:moveTo>
                  <a:pt x="4013" y="21"/>
                </a:moveTo>
                <a:lnTo>
                  <a:pt x="4020" y="21"/>
                </a:lnTo>
                <a:lnTo>
                  <a:pt x="4020" y="21"/>
                </a:lnTo>
                <a:lnTo>
                  <a:pt x="4024" y="21"/>
                </a:lnTo>
                <a:lnTo>
                  <a:pt x="4027" y="19"/>
                </a:lnTo>
                <a:lnTo>
                  <a:pt x="4029" y="16"/>
                </a:lnTo>
                <a:lnTo>
                  <a:pt x="4031" y="10"/>
                </a:lnTo>
                <a:lnTo>
                  <a:pt x="4031" y="10"/>
                </a:lnTo>
                <a:lnTo>
                  <a:pt x="4029" y="7"/>
                </a:lnTo>
                <a:lnTo>
                  <a:pt x="4027" y="3"/>
                </a:lnTo>
                <a:lnTo>
                  <a:pt x="4024" y="2"/>
                </a:lnTo>
                <a:lnTo>
                  <a:pt x="4020" y="0"/>
                </a:lnTo>
                <a:lnTo>
                  <a:pt x="4013" y="0"/>
                </a:lnTo>
                <a:lnTo>
                  <a:pt x="4013" y="0"/>
                </a:lnTo>
                <a:lnTo>
                  <a:pt x="4010" y="2"/>
                </a:lnTo>
                <a:lnTo>
                  <a:pt x="4006" y="3"/>
                </a:lnTo>
                <a:lnTo>
                  <a:pt x="4002" y="7"/>
                </a:lnTo>
                <a:lnTo>
                  <a:pt x="4002" y="10"/>
                </a:lnTo>
                <a:lnTo>
                  <a:pt x="4002" y="10"/>
                </a:lnTo>
                <a:lnTo>
                  <a:pt x="4002" y="16"/>
                </a:lnTo>
                <a:lnTo>
                  <a:pt x="4006" y="19"/>
                </a:lnTo>
                <a:lnTo>
                  <a:pt x="4010" y="21"/>
                </a:lnTo>
                <a:lnTo>
                  <a:pt x="4013" y="21"/>
                </a:lnTo>
                <a:lnTo>
                  <a:pt x="4013" y="21"/>
                </a:lnTo>
                <a:close/>
                <a:moveTo>
                  <a:pt x="3971" y="21"/>
                </a:moveTo>
                <a:lnTo>
                  <a:pt x="3978" y="21"/>
                </a:lnTo>
                <a:lnTo>
                  <a:pt x="3978" y="21"/>
                </a:lnTo>
                <a:lnTo>
                  <a:pt x="3981" y="21"/>
                </a:lnTo>
                <a:lnTo>
                  <a:pt x="3985" y="19"/>
                </a:lnTo>
                <a:lnTo>
                  <a:pt x="3987" y="16"/>
                </a:lnTo>
                <a:lnTo>
                  <a:pt x="3988" y="10"/>
                </a:lnTo>
                <a:lnTo>
                  <a:pt x="3988" y="10"/>
                </a:lnTo>
                <a:lnTo>
                  <a:pt x="3987" y="7"/>
                </a:lnTo>
                <a:lnTo>
                  <a:pt x="3985" y="3"/>
                </a:lnTo>
                <a:lnTo>
                  <a:pt x="3981" y="2"/>
                </a:lnTo>
                <a:lnTo>
                  <a:pt x="3978" y="0"/>
                </a:lnTo>
                <a:lnTo>
                  <a:pt x="3971" y="0"/>
                </a:lnTo>
                <a:lnTo>
                  <a:pt x="3971" y="0"/>
                </a:lnTo>
                <a:lnTo>
                  <a:pt x="3967" y="2"/>
                </a:lnTo>
                <a:lnTo>
                  <a:pt x="3964" y="3"/>
                </a:lnTo>
                <a:lnTo>
                  <a:pt x="3960" y="7"/>
                </a:lnTo>
                <a:lnTo>
                  <a:pt x="3960" y="10"/>
                </a:lnTo>
                <a:lnTo>
                  <a:pt x="3960" y="10"/>
                </a:lnTo>
                <a:lnTo>
                  <a:pt x="3960" y="16"/>
                </a:lnTo>
                <a:lnTo>
                  <a:pt x="3964" y="19"/>
                </a:lnTo>
                <a:lnTo>
                  <a:pt x="3967" y="21"/>
                </a:lnTo>
                <a:lnTo>
                  <a:pt x="3971" y="21"/>
                </a:lnTo>
                <a:lnTo>
                  <a:pt x="3971" y="21"/>
                </a:lnTo>
                <a:close/>
                <a:moveTo>
                  <a:pt x="3929" y="21"/>
                </a:moveTo>
                <a:lnTo>
                  <a:pt x="3936" y="21"/>
                </a:lnTo>
                <a:lnTo>
                  <a:pt x="3936" y="21"/>
                </a:lnTo>
                <a:lnTo>
                  <a:pt x="3939" y="21"/>
                </a:lnTo>
                <a:lnTo>
                  <a:pt x="3943" y="19"/>
                </a:lnTo>
                <a:lnTo>
                  <a:pt x="3945" y="16"/>
                </a:lnTo>
                <a:lnTo>
                  <a:pt x="3946" y="10"/>
                </a:lnTo>
                <a:lnTo>
                  <a:pt x="3946" y="10"/>
                </a:lnTo>
                <a:lnTo>
                  <a:pt x="3945" y="7"/>
                </a:lnTo>
                <a:lnTo>
                  <a:pt x="3943" y="3"/>
                </a:lnTo>
                <a:lnTo>
                  <a:pt x="3939" y="2"/>
                </a:lnTo>
                <a:lnTo>
                  <a:pt x="3936" y="0"/>
                </a:lnTo>
                <a:lnTo>
                  <a:pt x="3929" y="0"/>
                </a:lnTo>
                <a:lnTo>
                  <a:pt x="3929" y="0"/>
                </a:lnTo>
                <a:lnTo>
                  <a:pt x="3925" y="2"/>
                </a:lnTo>
                <a:lnTo>
                  <a:pt x="3922" y="3"/>
                </a:lnTo>
                <a:lnTo>
                  <a:pt x="3918" y="7"/>
                </a:lnTo>
                <a:lnTo>
                  <a:pt x="3918" y="10"/>
                </a:lnTo>
                <a:lnTo>
                  <a:pt x="3918" y="10"/>
                </a:lnTo>
                <a:lnTo>
                  <a:pt x="3918" y="16"/>
                </a:lnTo>
                <a:lnTo>
                  <a:pt x="3922" y="19"/>
                </a:lnTo>
                <a:lnTo>
                  <a:pt x="3925" y="21"/>
                </a:lnTo>
                <a:lnTo>
                  <a:pt x="3929" y="21"/>
                </a:lnTo>
                <a:lnTo>
                  <a:pt x="3929" y="21"/>
                </a:lnTo>
                <a:close/>
                <a:moveTo>
                  <a:pt x="3887" y="21"/>
                </a:moveTo>
                <a:lnTo>
                  <a:pt x="3894" y="21"/>
                </a:lnTo>
                <a:lnTo>
                  <a:pt x="3894" y="21"/>
                </a:lnTo>
                <a:lnTo>
                  <a:pt x="3897" y="21"/>
                </a:lnTo>
                <a:lnTo>
                  <a:pt x="3901" y="19"/>
                </a:lnTo>
                <a:lnTo>
                  <a:pt x="3902" y="16"/>
                </a:lnTo>
                <a:lnTo>
                  <a:pt x="3904" y="10"/>
                </a:lnTo>
                <a:lnTo>
                  <a:pt x="3904" y="10"/>
                </a:lnTo>
                <a:lnTo>
                  <a:pt x="3902" y="7"/>
                </a:lnTo>
                <a:lnTo>
                  <a:pt x="3901" y="3"/>
                </a:lnTo>
                <a:lnTo>
                  <a:pt x="3897" y="2"/>
                </a:lnTo>
                <a:lnTo>
                  <a:pt x="3894" y="0"/>
                </a:lnTo>
                <a:lnTo>
                  <a:pt x="3887" y="0"/>
                </a:lnTo>
                <a:lnTo>
                  <a:pt x="3887" y="0"/>
                </a:lnTo>
                <a:lnTo>
                  <a:pt x="3883" y="2"/>
                </a:lnTo>
                <a:lnTo>
                  <a:pt x="3880" y="3"/>
                </a:lnTo>
                <a:lnTo>
                  <a:pt x="3876" y="7"/>
                </a:lnTo>
                <a:lnTo>
                  <a:pt x="3876" y="10"/>
                </a:lnTo>
                <a:lnTo>
                  <a:pt x="3876" y="10"/>
                </a:lnTo>
                <a:lnTo>
                  <a:pt x="3876" y="16"/>
                </a:lnTo>
                <a:lnTo>
                  <a:pt x="3880" y="19"/>
                </a:lnTo>
                <a:lnTo>
                  <a:pt x="3883" y="21"/>
                </a:lnTo>
                <a:lnTo>
                  <a:pt x="3887" y="21"/>
                </a:lnTo>
                <a:lnTo>
                  <a:pt x="3887" y="21"/>
                </a:lnTo>
                <a:close/>
                <a:moveTo>
                  <a:pt x="3844" y="21"/>
                </a:moveTo>
                <a:lnTo>
                  <a:pt x="3852" y="21"/>
                </a:lnTo>
                <a:lnTo>
                  <a:pt x="3852" y="21"/>
                </a:lnTo>
                <a:lnTo>
                  <a:pt x="3855" y="21"/>
                </a:lnTo>
                <a:lnTo>
                  <a:pt x="3859" y="19"/>
                </a:lnTo>
                <a:lnTo>
                  <a:pt x="3860" y="16"/>
                </a:lnTo>
                <a:lnTo>
                  <a:pt x="3862" y="10"/>
                </a:lnTo>
                <a:lnTo>
                  <a:pt x="3862" y="10"/>
                </a:lnTo>
                <a:lnTo>
                  <a:pt x="3860" y="7"/>
                </a:lnTo>
                <a:lnTo>
                  <a:pt x="3859" y="3"/>
                </a:lnTo>
                <a:lnTo>
                  <a:pt x="3855" y="2"/>
                </a:lnTo>
                <a:lnTo>
                  <a:pt x="3852" y="0"/>
                </a:lnTo>
                <a:lnTo>
                  <a:pt x="3844" y="0"/>
                </a:lnTo>
                <a:lnTo>
                  <a:pt x="3844" y="0"/>
                </a:lnTo>
                <a:lnTo>
                  <a:pt x="3841" y="2"/>
                </a:lnTo>
                <a:lnTo>
                  <a:pt x="3837" y="3"/>
                </a:lnTo>
                <a:lnTo>
                  <a:pt x="3834" y="7"/>
                </a:lnTo>
                <a:lnTo>
                  <a:pt x="3834" y="10"/>
                </a:lnTo>
                <a:lnTo>
                  <a:pt x="3834" y="10"/>
                </a:lnTo>
                <a:lnTo>
                  <a:pt x="3834" y="16"/>
                </a:lnTo>
                <a:lnTo>
                  <a:pt x="3837" y="19"/>
                </a:lnTo>
                <a:lnTo>
                  <a:pt x="3841" y="21"/>
                </a:lnTo>
                <a:lnTo>
                  <a:pt x="3844" y="21"/>
                </a:lnTo>
                <a:lnTo>
                  <a:pt x="3844" y="21"/>
                </a:lnTo>
                <a:close/>
                <a:moveTo>
                  <a:pt x="3802" y="21"/>
                </a:moveTo>
                <a:lnTo>
                  <a:pt x="3809" y="21"/>
                </a:lnTo>
                <a:lnTo>
                  <a:pt x="3809" y="21"/>
                </a:lnTo>
                <a:lnTo>
                  <a:pt x="3813" y="21"/>
                </a:lnTo>
                <a:lnTo>
                  <a:pt x="3816" y="19"/>
                </a:lnTo>
                <a:lnTo>
                  <a:pt x="3818" y="16"/>
                </a:lnTo>
                <a:lnTo>
                  <a:pt x="3820" y="10"/>
                </a:lnTo>
                <a:lnTo>
                  <a:pt x="3820" y="10"/>
                </a:lnTo>
                <a:lnTo>
                  <a:pt x="3818" y="7"/>
                </a:lnTo>
                <a:lnTo>
                  <a:pt x="3816" y="3"/>
                </a:lnTo>
                <a:lnTo>
                  <a:pt x="3813" y="2"/>
                </a:lnTo>
                <a:lnTo>
                  <a:pt x="3809" y="0"/>
                </a:lnTo>
                <a:lnTo>
                  <a:pt x="3802" y="0"/>
                </a:lnTo>
                <a:lnTo>
                  <a:pt x="3802" y="0"/>
                </a:lnTo>
                <a:lnTo>
                  <a:pt x="3799" y="2"/>
                </a:lnTo>
                <a:lnTo>
                  <a:pt x="3795" y="3"/>
                </a:lnTo>
                <a:lnTo>
                  <a:pt x="3792" y="7"/>
                </a:lnTo>
                <a:lnTo>
                  <a:pt x="3792" y="10"/>
                </a:lnTo>
                <a:lnTo>
                  <a:pt x="3792" y="10"/>
                </a:lnTo>
                <a:lnTo>
                  <a:pt x="3792" y="16"/>
                </a:lnTo>
                <a:lnTo>
                  <a:pt x="3795" y="19"/>
                </a:lnTo>
                <a:lnTo>
                  <a:pt x="3799" y="21"/>
                </a:lnTo>
                <a:lnTo>
                  <a:pt x="3802" y="21"/>
                </a:lnTo>
                <a:lnTo>
                  <a:pt x="3802" y="21"/>
                </a:lnTo>
                <a:close/>
                <a:moveTo>
                  <a:pt x="3760" y="21"/>
                </a:moveTo>
                <a:lnTo>
                  <a:pt x="3767" y="21"/>
                </a:lnTo>
                <a:lnTo>
                  <a:pt x="3767" y="21"/>
                </a:lnTo>
                <a:lnTo>
                  <a:pt x="3771" y="21"/>
                </a:lnTo>
                <a:lnTo>
                  <a:pt x="3774" y="19"/>
                </a:lnTo>
                <a:lnTo>
                  <a:pt x="3776" y="16"/>
                </a:lnTo>
                <a:lnTo>
                  <a:pt x="3778" y="10"/>
                </a:lnTo>
                <a:lnTo>
                  <a:pt x="3778" y="10"/>
                </a:lnTo>
                <a:lnTo>
                  <a:pt x="3776" y="7"/>
                </a:lnTo>
                <a:lnTo>
                  <a:pt x="3774" y="3"/>
                </a:lnTo>
                <a:lnTo>
                  <a:pt x="3771" y="2"/>
                </a:lnTo>
                <a:lnTo>
                  <a:pt x="3767" y="0"/>
                </a:lnTo>
                <a:lnTo>
                  <a:pt x="3760" y="0"/>
                </a:lnTo>
                <a:lnTo>
                  <a:pt x="3760" y="0"/>
                </a:lnTo>
                <a:lnTo>
                  <a:pt x="3757" y="2"/>
                </a:lnTo>
                <a:lnTo>
                  <a:pt x="3753" y="3"/>
                </a:lnTo>
                <a:lnTo>
                  <a:pt x="3750" y="7"/>
                </a:lnTo>
                <a:lnTo>
                  <a:pt x="3750" y="10"/>
                </a:lnTo>
                <a:lnTo>
                  <a:pt x="3750" y="10"/>
                </a:lnTo>
                <a:lnTo>
                  <a:pt x="3750" y="16"/>
                </a:lnTo>
                <a:lnTo>
                  <a:pt x="3753" y="19"/>
                </a:lnTo>
                <a:lnTo>
                  <a:pt x="3757" y="21"/>
                </a:lnTo>
                <a:lnTo>
                  <a:pt x="3760" y="21"/>
                </a:lnTo>
                <a:lnTo>
                  <a:pt x="3760" y="21"/>
                </a:lnTo>
                <a:close/>
                <a:moveTo>
                  <a:pt x="3718" y="21"/>
                </a:moveTo>
                <a:lnTo>
                  <a:pt x="3725" y="21"/>
                </a:lnTo>
                <a:lnTo>
                  <a:pt x="3725" y="21"/>
                </a:lnTo>
                <a:lnTo>
                  <a:pt x="3729" y="21"/>
                </a:lnTo>
                <a:lnTo>
                  <a:pt x="3732" y="19"/>
                </a:lnTo>
                <a:lnTo>
                  <a:pt x="3734" y="16"/>
                </a:lnTo>
                <a:lnTo>
                  <a:pt x="3736" y="10"/>
                </a:lnTo>
                <a:lnTo>
                  <a:pt x="3736" y="10"/>
                </a:lnTo>
                <a:lnTo>
                  <a:pt x="3734" y="7"/>
                </a:lnTo>
                <a:lnTo>
                  <a:pt x="3732" y="3"/>
                </a:lnTo>
                <a:lnTo>
                  <a:pt x="3729" y="2"/>
                </a:lnTo>
                <a:lnTo>
                  <a:pt x="3725" y="0"/>
                </a:lnTo>
                <a:lnTo>
                  <a:pt x="3718" y="0"/>
                </a:lnTo>
                <a:lnTo>
                  <a:pt x="3718" y="0"/>
                </a:lnTo>
                <a:lnTo>
                  <a:pt x="3715" y="2"/>
                </a:lnTo>
                <a:lnTo>
                  <a:pt x="3711" y="3"/>
                </a:lnTo>
                <a:lnTo>
                  <a:pt x="3708" y="7"/>
                </a:lnTo>
                <a:lnTo>
                  <a:pt x="3708" y="10"/>
                </a:lnTo>
                <a:lnTo>
                  <a:pt x="3708" y="10"/>
                </a:lnTo>
                <a:lnTo>
                  <a:pt x="3708" y="16"/>
                </a:lnTo>
                <a:lnTo>
                  <a:pt x="3711" y="19"/>
                </a:lnTo>
                <a:lnTo>
                  <a:pt x="3715" y="21"/>
                </a:lnTo>
                <a:lnTo>
                  <a:pt x="3718" y="21"/>
                </a:lnTo>
                <a:lnTo>
                  <a:pt x="3718" y="21"/>
                </a:lnTo>
                <a:close/>
                <a:moveTo>
                  <a:pt x="3676" y="21"/>
                </a:moveTo>
                <a:lnTo>
                  <a:pt x="3683" y="21"/>
                </a:lnTo>
                <a:lnTo>
                  <a:pt x="3683" y="21"/>
                </a:lnTo>
                <a:lnTo>
                  <a:pt x="3687" y="21"/>
                </a:lnTo>
                <a:lnTo>
                  <a:pt x="3690" y="19"/>
                </a:lnTo>
                <a:lnTo>
                  <a:pt x="3692" y="16"/>
                </a:lnTo>
                <a:lnTo>
                  <a:pt x="3694" y="10"/>
                </a:lnTo>
                <a:lnTo>
                  <a:pt x="3694" y="10"/>
                </a:lnTo>
                <a:lnTo>
                  <a:pt x="3692" y="7"/>
                </a:lnTo>
                <a:lnTo>
                  <a:pt x="3690" y="3"/>
                </a:lnTo>
                <a:lnTo>
                  <a:pt x="3687" y="2"/>
                </a:lnTo>
                <a:lnTo>
                  <a:pt x="3683" y="0"/>
                </a:lnTo>
                <a:lnTo>
                  <a:pt x="3676" y="0"/>
                </a:lnTo>
                <a:lnTo>
                  <a:pt x="3676" y="0"/>
                </a:lnTo>
                <a:lnTo>
                  <a:pt x="3672" y="2"/>
                </a:lnTo>
                <a:lnTo>
                  <a:pt x="3669" y="3"/>
                </a:lnTo>
                <a:lnTo>
                  <a:pt x="3665" y="7"/>
                </a:lnTo>
                <a:lnTo>
                  <a:pt x="3665" y="10"/>
                </a:lnTo>
                <a:lnTo>
                  <a:pt x="3665" y="10"/>
                </a:lnTo>
                <a:lnTo>
                  <a:pt x="3665" y="16"/>
                </a:lnTo>
                <a:lnTo>
                  <a:pt x="3669" y="19"/>
                </a:lnTo>
                <a:lnTo>
                  <a:pt x="3672" y="21"/>
                </a:lnTo>
                <a:lnTo>
                  <a:pt x="3676" y="21"/>
                </a:lnTo>
                <a:lnTo>
                  <a:pt x="3676" y="21"/>
                </a:lnTo>
                <a:close/>
                <a:moveTo>
                  <a:pt x="3634" y="21"/>
                </a:moveTo>
                <a:lnTo>
                  <a:pt x="3641" y="21"/>
                </a:lnTo>
                <a:lnTo>
                  <a:pt x="3641" y="21"/>
                </a:lnTo>
                <a:lnTo>
                  <a:pt x="3644" y="21"/>
                </a:lnTo>
                <a:lnTo>
                  <a:pt x="3648" y="19"/>
                </a:lnTo>
                <a:lnTo>
                  <a:pt x="3650" y="16"/>
                </a:lnTo>
                <a:lnTo>
                  <a:pt x="3651" y="10"/>
                </a:lnTo>
                <a:lnTo>
                  <a:pt x="3651" y="10"/>
                </a:lnTo>
                <a:lnTo>
                  <a:pt x="3650" y="7"/>
                </a:lnTo>
                <a:lnTo>
                  <a:pt x="3648" y="3"/>
                </a:lnTo>
                <a:lnTo>
                  <a:pt x="3644" y="2"/>
                </a:lnTo>
                <a:lnTo>
                  <a:pt x="3641" y="0"/>
                </a:lnTo>
                <a:lnTo>
                  <a:pt x="3634" y="0"/>
                </a:lnTo>
                <a:lnTo>
                  <a:pt x="3634" y="0"/>
                </a:lnTo>
                <a:lnTo>
                  <a:pt x="3630" y="2"/>
                </a:lnTo>
                <a:lnTo>
                  <a:pt x="3627" y="3"/>
                </a:lnTo>
                <a:lnTo>
                  <a:pt x="3623" y="7"/>
                </a:lnTo>
                <a:lnTo>
                  <a:pt x="3623" y="10"/>
                </a:lnTo>
                <a:lnTo>
                  <a:pt x="3623" y="10"/>
                </a:lnTo>
                <a:lnTo>
                  <a:pt x="3623" y="16"/>
                </a:lnTo>
                <a:lnTo>
                  <a:pt x="3627" y="19"/>
                </a:lnTo>
                <a:lnTo>
                  <a:pt x="3630" y="21"/>
                </a:lnTo>
                <a:lnTo>
                  <a:pt x="3634" y="21"/>
                </a:lnTo>
                <a:lnTo>
                  <a:pt x="3634" y="21"/>
                </a:lnTo>
                <a:close/>
                <a:moveTo>
                  <a:pt x="3592" y="21"/>
                </a:moveTo>
                <a:lnTo>
                  <a:pt x="3599" y="21"/>
                </a:lnTo>
                <a:lnTo>
                  <a:pt x="3599" y="21"/>
                </a:lnTo>
                <a:lnTo>
                  <a:pt x="3602" y="21"/>
                </a:lnTo>
                <a:lnTo>
                  <a:pt x="3606" y="19"/>
                </a:lnTo>
                <a:lnTo>
                  <a:pt x="3608" y="16"/>
                </a:lnTo>
                <a:lnTo>
                  <a:pt x="3609" y="10"/>
                </a:lnTo>
                <a:lnTo>
                  <a:pt x="3609" y="10"/>
                </a:lnTo>
                <a:lnTo>
                  <a:pt x="3608" y="7"/>
                </a:lnTo>
                <a:lnTo>
                  <a:pt x="3606" y="3"/>
                </a:lnTo>
                <a:lnTo>
                  <a:pt x="3602" y="2"/>
                </a:lnTo>
                <a:lnTo>
                  <a:pt x="3599" y="0"/>
                </a:lnTo>
                <a:lnTo>
                  <a:pt x="3592" y="0"/>
                </a:lnTo>
                <a:lnTo>
                  <a:pt x="3592" y="0"/>
                </a:lnTo>
                <a:lnTo>
                  <a:pt x="3588" y="2"/>
                </a:lnTo>
                <a:lnTo>
                  <a:pt x="3585" y="3"/>
                </a:lnTo>
                <a:lnTo>
                  <a:pt x="3581" y="7"/>
                </a:lnTo>
                <a:lnTo>
                  <a:pt x="3581" y="10"/>
                </a:lnTo>
                <a:lnTo>
                  <a:pt x="3581" y="10"/>
                </a:lnTo>
                <a:lnTo>
                  <a:pt x="3581" y="16"/>
                </a:lnTo>
                <a:lnTo>
                  <a:pt x="3585" y="19"/>
                </a:lnTo>
                <a:lnTo>
                  <a:pt x="3588" y="21"/>
                </a:lnTo>
                <a:lnTo>
                  <a:pt x="3592" y="21"/>
                </a:lnTo>
                <a:lnTo>
                  <a:pt x="3592" y="21"/>
                </a:lnTo>
                <a:close/>
                <a:moveTo>
                  <a:pt x="3550" y="21"/>
                </a:moveTo>
                <a:lnTo>
                  <a:pt x="3557" y="21"/>
                </a:lnTo>
                <a:lnTo>
                  <a:pt x="3557" y="21"/>
                </a:lnTo>
                <a:lnTo>
                  <a:pt x="3560" y="21"/>
                </a:lnTo>
                <a:lnTo>
                  <a:pt x="3564" y="19"/>
                </a:lnTo>
                <a:lnTo>
                  <a:pt x="3565" y="16"/>
                </a:lnTo>
                <a:lnTo>
                  <a:pt x="3567" y="10"/>
                </a:lnTo>
                <a:lnTo>
                  <a:pt x="3567" y="10"/>
                </a:lnTo>
                <a:lnTo>
                  <a:pt x="3565" y="7"/>
                </a:lnTo>
                <a:lnTo>
                  <a:pt x="3564" y="3"/>
                </a:lnTo>
                <a:lnTo>
                  <a:pt x="3560" y="2"/>
                </a:lnTo>
                <a:lnTo>
                  <a:pt x="3557" y="0"/>
                </a:lnTo>
                <a:lnTo>
                  <a:pt x="3550" y="0"/>
                </a:lnTo>
                <a:lnTo>
                  <a:pt x="3550" y="0"/>
                </a:lnTo>
                <a:lnTo>
                  <a:pt x="3546" y="2"/>
                </a:lnTo>
                <a:lnTo>
                  <a:pt x="3543" y="3"/>
                </a:lnTo>
                <a:lnTo>
                  <a:pt x="3539" y="7"/>
                </a:lnTo>
                <a:lnTo>
                  <a:pt x="3539" y="10"/>
                </a:lnTo>
                <a:lnTo>
                  <a:pt x="3539" y="10"/>
                </a:lnTo>
                <a:lnTo>
                  <a:pt x="3539" y="16"/>
                </a:lnTo>
                <a:lnTo>
                  <a:pt x="3543" y="19"/>
                </a:lnTo>
                <a:lnTo>
                  <a:pt x="3546" y="21"/>
                </a:lnTo>
                <a:lnTo>
                  <a:pt x="3550" y="21"/>
                </a:lnTo>
                <a:lnTo>
                  <a:pt x="3550" y="21"/>
                </a:lnTo>
                <a:close/>
                <a:moveTo>
                  <a:pt x="3507" y="21"/>
                </a:moveTo>
                <a:lnTo>
                  <a:pt x="3514" y="21"/>
                </a:lnTo>
                <a:lnTo>
                  <a:pt x="3514" y="21"/>
                </a:lnTo>
                <a:lnTo>
                  <a:pt x="3518" y="21"/>
                </a:lnTo>
                <a:lnTo>
                  <a:pt x="3521" y="19"/>
                </a:lnTo>
                <a:lnTo>
                  <a:pt x="3523" y="16"/>
                </a:lnTo>
                <a:lnTo>
                  <a:pt x="3525" y="10"/>
                </a:lnTo>
                <a:lnTo>
                  <a:pt x="3525" y="10"/>
                </a:lnTo>
                <a:lnTo>
                  <a:pt x="3523" y="7"/>
                </a:lnTo>
                <a:lnTo>
                  <a:pt x="3521" y="3"/>
                </a:lnTo>
                <a:lnTo>
                  <a:pt x="3518" y="2"/>
                </a:lnTo>
                <a:lnTo>
                  <a:pt x="3514" y="0"/>
                </a:lnTo>
                <a:lnTo>
                  <a:pt x="3507" y="0"/>
                </a:lnTo>
                <a:lnTo>
                  <a:pt x="3507" y="0"/>
                </a:lnTo>
                <a:lnTo>
                  <a:pt x="3504" y="2"/>
                </a:lnTo>
                <a:lnTo>
                  <a:pt x="3500" y="3"/>
                </a:lnTo>
                <a:lnTo>
                  <a:pt x="3497" y="7"/>
                </a:lnTo>
                <a:lnTo>
                  <a:pt x="3497" y="10"/>
                </a:lnTo>
                <a:lnTo>
                  <a:pt x="3497" y="10"/>
                </a:lnTo>
                <a:lnTo>
                  <a:pt x="3497" y="16"/>
                </a:lnTo>
                <a:lnTo>
                  <a:pt x="3500" y="19"/>
                </a:lnTo>
                <a:lnTo>
                  <a:pt x="3504" y="21"/>
                </a:lnTo>
                <a:lnTo>
                  <a:pt x="3507" y="21"/>
                </a:lnTo>
                <a:lnTo>
                  <a:pt x="3507" y="21"/>
                </a:lnTo>
                <a:close/>
                <a:moveTo>
                  <a:pt x="3465" y="21"/>
                </a:moveTo>
                <a:lnTo>
                  <a:pt x="3472" y="21"/>
                </a:lnTo>
                <a:lnTo>
                  <a:pt x="3472" y="21"/>
                </a:lnTo>
                <a:lnTo>
                  <a:pt x="3476" y="21"/>
                </a:lnTo>
                <a:lnTo>
                  <a:pt x="3479" y="19"/>
                </a:lnTo>
                <a:lnTo>
                  <a:pt x="3481" y="16"/>
                </a:lnTo>
                <a:lnTo>
                  <a:pt x="3483" y="10"/>
                </a:lnTo>
                <a:lnTo>
                  <a:pt x="3483" y="10"/>
                </a:lnTo>
                <a:lnTo>
                  <a:pt x="3481" y="7"/>
                </a:lnTo>
                <a:lnTo>
                  <a:pt x="3479" y="3"/>
                </a:lnTo>
                <a:lnTo>
                  <a:pt x="3476" y="2"/>
                </a:lnTo>
                <a:lnTo>
                  <a:pt x="3472" y="0"/>
                </a:lnTo>
                <a:lnTo>
                  <a:pt x="3465" y="0"/>
                </a:lnTo>
                <a:lnTo>
                  <a:pt x="3465" y="0"/>
                </a:lnTo>
                <a:lnTo>
                  <a:pt x="3462" y="2"/>
                </a:lnTo>
                <a:lnTo>
                  <a:pt x="3458" y="3"/>
                </a:lnTo>
                <a:lnTo>
                  <a:pt x="3455" y="7"/>
                </a:lnTo>
                <a:lnTo>
                  <a:pt x="3455" y="10"/>
                </a:lnTo>
                <a:lnTo>
                  <a:pt x="3455" y="10"/>
                </a:lnTo>
                <a:lnTo>
                  <a:pt x="3455" y="16"/>
                </a:lnTo>
                <a:lnTo>
                  <a:pt x="3458" y="19"/>
                </a:lnTo>
                <a:lnTo>
                  <a:pt x="3462" y="21"/>
                </a:lnTo>
                <a:lnTo>
                  <a:pt x="3465" y="21"/>
                </a:lnTo>
                <a:lnTo>
                  <a:pt x="3465" y="21"/>
                </a:lnTo>
                <a:close/>
                <a:moveTo>
                  <a:pt x="3423" y="21"/>
                </a:moveTo>
                <a:lnTo>
                  <a:pt x="3430" y="21"/>
                </a:lnTo>
                <a:lnTo>
                  <a:pt x="3430" y="21"/>
                </a:lnTo>
                <a:lnTo>
                  <a:pt x="3434" y="21"/>
                </a:lnTo>
                <a:lnTo>
                  <a:pt x="3437" y="19"/>
                </a:lnTo>
                <a:lnTo>
                  <a:pt x="3439" y="16"/>
                </a:lnTo>
                <a:lnTo>
                  <a:pt x="3441" y="10"/>
                </a:lnTo>
                <a:lnTo>
                  <a:pt x="3441" y="10"/>
                </a:lnTo>
                <a:lnTo>
                  <a:pt x="3439" y="7"/>
                </a:lnTo>
                <a:lnTo>
                  <a:pt x="3437" y="3"/>
                </a:lnTo>
                <a:lnTo>
                  <a:pt x="3434" y="2"/>
                </a:lnTo>
                <a:lnTo>
                  <a:pt x="3430" y="0"/>
                </a:lnTo>
                <a:lnTo>
                  <a:pt x="3423" y="0"/>
                </a:lnTo>
                <a:lnTo>
                  <a:pt x="3423" y="0"/>
                </a:lnTo>
                <a:lnTo>
                  <a:pt x="3420" y="2"/>
                </a:lnTo>
                <a:lnTo>
                  <a:pt x="3416" y="3"/>
                </a:lnTo>
                <a:lnTo>
                  <a:pt x="3413" y="7"/>
                </a:lnTo>
                <a:lnTo>
                  <a:pt x="3413" y="10"/>
                </a:lnTo>
                <a:lnTo>
                  <a:pt x="3413" y="10"/>
                </a:lnTo>
                <a:lnTo>
                  <a:pt x="3413" y="16"/>
                </a:lnTo>
                <a:lnTo>
                  <a:pt x="3416" y="19"/>
                </a:lnTo>
                <a:lnTo>
                  <a:pt x="3420" y="21"/>
                </a:lnTo>
                <a:lnTo>
                  <a:pt x="3423" y="21"/>
                </a:lnTo>
                <a:lnTo>
                  <a:pt x="3423" y="21"/>
                </a:lnTo>
                <a:close/>
                <a:moveTo>
                  <a:pt x="3381" y="21"/>
                </a:moveTo>
                <a:lnTo>
                  <a:pt x="3388" y="21"/>
                </a:lnTo>
                <a:lnTo>
                  <a:pt x="3388" y="21"/>
                </a:lnTo>
                <a:lnTo>
                  <a:pt x="3392" y="21"/>
                </a:lnTo>
                <a:lnTo>
                  <a:pt x="3395" y="19"/>
                </a:lnTo>
                <a:lnTo>
                  <a:pt x="3397" y="16"/>
                </a:lnTo>
                <a:lnTo>
                  <a:pt x="3399" y="10"/>
                </a:lnTo>
                <a:lnTo>
                  <a:pt x="3399" y="10"/>
                </a:lnTo>
                <a:lnTo>
                  <a:pt x="3397" y="7"/>
                </a:lnTo>
                <a:lnTo>
                  <a:pt x="3395" y="3"/>
                </a:lnTo>
                <a:lnTo>
                  <a:pt x="3392" y="2"/>
                </a:lnTo>
                <a:lnTo>
                  <a:pt x="3388" y="0"/>
                </a:lnTo>
                <a:lnTo>
                  <a:pt x="3381" y="0"/>
                </a:lnTo>
                <a:lnTo>
                  <a:pt x="3381" y="0"/>
                </a:lnTo>
                <a:lnTo>
                  <a:pt x="3378" y="2"/>
                </a:lnTo>
                <a:lnTo>
                  <a:pt x="3374" y="3"/>
                </a:lnTo>
                <a:lnTo>
                  <a:pt x="3371" y="7"/>
                </a:lnTo>
                <a:lnTo>
                  <a:pt x="3371" y="10"/>
                </a:lnTo>
                <a:lnTo>
                  <a:pt x="3371" y="10"/>
                </a:lnTo>
                <a:lnTo>
                  <a:pt x="3371" y="16"/>
                </a:lnTo>
                <a:lnTo>
                  <a:pt x="3374" y="19"/>
                </a:lnTo>
                <a:lnTo>
                  <a:pt x="3378" y="21"/>
                </a:lnTo>
                <a:lnTo>
                  <a:pt x="3381" y="21"/>
                </a:lnTo>
                <a:lnTo>
                  <a:pt x="3381" y="21"/>
                </a:lnTo>
                <a:close/>
                <a:moveTo>
                  <a:pt x="3339" y="21"/>
                </a:moveTo>
                <a:lnTo>
                  <a:pt x="3346" y="21"/>
                </a:lnTo>
                <a:lnTo>
                  <a:pt x="3346" y="21"/>
                </a:lnTo>
                <a:lnTo>
                  <a:pt x="3349" y="21"/>
                </a:lnTo>
                <a:lnTo>
                  <a:pt x="3353" y="19"/>
                </a:lnTo>
                <a:lnTo>
                  <a:pt x="3355" y="16"/>
                </a:lnTo>
                <a:lnTo>
                  <a:pt x="3356" y="10"/>
                </a:lnTo>
                <a:lnTo>
                  <a:pt x="3356" y="10"/>
                </a:lnTo>
                <a:lnTo>
                  <a:pt x="3355" y="7"/>
                </a:lnTo>
                <a:lnTo>
                  <a:pt x="3353" y="3"/>
                </a:lnTo>
                <a:lnTo>
                  <a:pt x="3349" y="2"/>
                </a:lnTo>
                <a:lnTo>
                  <a:pt x="3346" y="0"/>
                </a:lnTo>
                <a:lnTo>
                  <a:pt x="3339" y="0"/>
                </a:lnTo>
                <a:lnTo>
                  <a:pt x="3339" y="0"/>
                </a:lnTo>
                <a:lnTo>
                  <a:pt x="3335" y="2"/>
                </a:lnTo>
                <a:lnTo>
                  <a:pt x="3332" y="3"/>
                </a:lnTo>
                <a:lnTo>
                  <a:pt x="3328" y="7"/>
                </a:lnTo>
                <a:lnTo>
                  <a:pt x="3328" y="10"/>
                </a:lnTo>
                <a:lnTo>
                  <a:pt x="3328" y="10"/>
                </a:lnTo>
                <a:lnTo>
                  <a:pt x="3328" y="16"/>
                </a:lnTo>
                <a:lnTo>
                  <a:pt x="3332" y="19"/>
                </a:lnTo>
                <a:lnTo>
                  <a:pt x="3335" y="21"/>
                </a:lnTo>
                <a:lnTo>
                  <a:pt x="3339" y="21"/>
                </a:lnTo>
                <a:lnTo>
                  <a:pt x="3339" y="21"/>
                </a:lnTo>
                <a:close/>
                <a:moveTo>
                  <a:pt x="3297" y="21"/>
                </a:moveTo>
                <a:lnTo>
                  <a:pt x="3304" y="21"/>
                </a:lnTo>
                <a:lnTo>
                  <a:pt x="3304" y="21"/>
                </a:lnTo>
                <a:lnTo>
                  <a:pt x="3307" y="21"/>
                </a:lnTo>
                <a:lnTo>
                  <a:pt x="3311" y="19"/>
                </a:lnTo>
                <a:lnTo>
                  <a:pt x="3313" y="16"/>
                </a:lnTo>
                <a:lnTo>
                  <a:pt x="3314" y="10"/>
                </a:lnTo>
                <a:lnTo>
                  <a:pt x="3314" y="10"/>
                </a:lnTo>
                <a:lnTo>
                  <a:pt x="3313" y="7"/>
                </a:lnTo>
                <a:lnTo>
                  <a:pt x="3311" y="3"/>
                </a:lnTo>
                <a:lnTo>
                  <a:pt x="3307" y="2"/>
                </a:lnTo>
                <a:lnTo>
                  <a:pt x="3304" y="0"/>
                </a:lnTo>
                <a:lnTo>
                  <a:pt x="3297" y="0"/>
                </a:lnTo>
                <a:lnTo>
                  <a:pt x="3297" y="0"/>
                </a:lnTo>
                <a:lnTo>
                  <a:pt x="3293" y="2"/>
                </a:lnTo>
                <a:lnTo>
                  <a:pt x="3290" y="3"/>
                </a:lnTo>
                <a:lnTo>
                  <a:pt x="3286" y="7"/>
                </a:lnTo>
                <a:lnTo>
                  <a:pt x="3286" y="10"/>
                </a:lnTo>
                <a:lnTo>
                  <a:pt x="3286" y="10"/>
                </a:lnTo>
                <a:lnTo>
                  <a:pt x="3286" y="16"/>
                </a:lnTo>
                <a:lnTo>
                  <a:pt x="3290" y="19"/>
                </a:lnTo>
                <a:lnTo>
                  <a:pt x="3293" y="21"/>
                </a:lnTo>
                <a:lnTo>
                  <a:pt x="3297" y="21"/>
                </a:lnTo>
                <a:lnTo>
                  <a:pt x="3297" y="21"/>
                </a:lnTo>
                <a:close/>
                <a:moveTo>
                  <a:pt x="3255" y="21"/>
                </a:moveTo>
                <a:lnTo>
                  <a:pt x="3262" y="21"/>
                </a:lnTo>
                <a:lnTo>
                  <a:pt x="3262" y="21"/>
                </a:lnTo>
                <a:lnTo>
                  <a:pt x="3265" y="21"/>
                </a:lnTo>
                <a:lnTo>
                  <a:pt x="3269" y="19"/>
                </a:lnTo>
                <a:lnTo>
                  <a:pt x="3270" y="16"/>
                </a:lnTo>
                <a:lnTo>
                  <a:pt x="3272" y="10"/>
                </a:lnTo>
                <a:lnTo>
                  <a:pt x="3272" y="10"/>
                </a:lnTo>
                <a:lnTo>
                  <a:pt x="3270" y="7"/>
                </a:lnTo>
                <a:lnTo>
                  <a:pt x="3269" y="3"/>
                </a:lnTo>
                <a:lnTo>
                  <a:pt x="3265" y="2"/>
                </a:lnTo>
                <a:lnTo>
                  <a:pt x="3262" y="0"/>
                </a:lnTo>
                <a:lnTo>
                  <a:pt x="3255" y="0"/>
                </a:lnTo>
                <a:lnTo>
                  <a:pt x="3255" y="0"/>
                </a:lnTo>
                <a:lnTo>
                  <a:pt x="3251" y="2"/>
                </a:lnTo>
                <a:lnTo>
                  <a:pt x="3248" y="3"/>
                </a:lnTo>
                <a:lnTo>
                  <a:pt x="3244" y="7"/>
                </a:lnTo>
                <a:lnTo>
                  <a:pt x="3244" y="10"/>
                </a:lnTo>
                <a:lnTo>
                  <a:pt x="3244" y="10"/>
                </a:lnTo>
                <a:lnTo>
                  <a:pt x="3244" y="16"/>
                </a:lnTo>
                <a:lnTo>
                  <a:pt x="3248" y="19"/>
                </a:lnTo>
                <a:lnTo>
                  <a:pt x="3251" y="21"/>
                </a:lnTo>
                <a:lnTo>
                  <a:pt x="3255" y="21"/>
                </a:lnTo>
                <a:lnTo>
                  <a:pt x="3255" y="21"/>
                </a:lnTo>
                <a:close/>
                <a:moveTo>
                  <a:pt x="3213" y="21"/>
                </a:moveTo>
                <a:lnTo>
                  <a:pt x="3220" y="21"/>
                </a:lnTo>
                <a:lnTo>
                  <a:pt x="3220" y="21"/>
                </a:lnTo>
                <a:lnTo>
                  <a:pt x="3223" y="21"/>
                </a:lnTo>
                <a:lnTo>
                  <a:pt x="3227" y="19"/>
                </a:lnTo>
                <a:lnTo>
                  <a:pt x="3228" y="16"/>
                </a:lnTo>
                <a:lnTo>
                  <a:pt x="3230" y="10"/>
                </a:lnTo>
                <a:lnTo>
                  <a:pt x="3230" y="10"/>
                </a:lnTo>
                <a:lnTo>
                  <a:pt x="3228" y="7"/>
                </a:lnTo>
                <a:lnTo>
                  <a:pt x="3227" y="3"/>
                </a:lnTo>
                <a:lnTo>
                  <a:pt x="3223" y="2"/>
                </a:lnTo>
                <a:lnTo>
                  <a:pt x="3220" y="0"/>
                </a:lnTo>
                <a:lnTo>
                  <a:pt x="3213" y="0"/>
                </a:lnTo>
                <a:lnTo>
                  <a:pt x="3213" y="0"/>
                </a:lnTo>
                <a:lnTo>
                  <a:pt x="3209" y="2"/>
                </a:lnTo>
                <a:lnTo>
                  <a:pt x="3206" y="3"/>
                </a:lnTo>
                <a:lnTo>
                  <a:pt x="3202" y="7"/>
                </a:lnTo>
                <a:lnTo>
                  <a:pt x="3202" y="10"/>
                </a:lnTo>
                <a:lnTo>
                  <a:pt x="3202" y="10"/>
                </a:lnTo>
                <a:lnTo>
                  <a:pt x="3202" y="16"/>
                </a:lnTo>
                <a:lnTo>
                  <a:pt x="3206" y="19"/>
                </a:lnTo>
                <a:lnTo>
                  <a:pt x="3209" y="21"/>
                </a:lnTo>
                <a:lnTo>
                  <a:pt x="3213" y="21"/>
                </a:lnTo>
                <a:lnTo>
                  <a:pt x="3213" y="21"/>
                </a:lnTo>
                <a:close/>
                <a:moveTo>
                  <a:pt x="3170" y="21"/>
                </a:moveTo>
                <a:lnTo>
                  <a:pt x="3177" y="21"/>
                </a:lnTo>
                <a:lnTo>
                  <a:pt x="3177" y="21"/>
                </a:lnTo>
                <a:lnTo>
                  <a:pt x="3181" y="21"/>
                </a:lnTo>
                <a:lnTo>
                  <a:pt x="3184" y="19"/>
                </a:lnTo>
                <a:lnTo>
                  <a:pt x="3186" y="16"/>
                </a:lnTo>
                <a:lnTo>
                  <a:pt x="3188" y="10"/>
                </a:lnTo>
                <a:lnTo>
                  <a:pt x="3188" y="10"/>
                </a:lnTo>
                <a:lnTo>
                  <a:pt x="3186" y="7"/>
                </a:lnTo>
                <a:lnTo>
                  <a:pt x="3184" y="3"/>
                </a:lnTo>
                <a:lnTo>
                  <a:pt x="3181" y="2"/>
                </a:lnTo>
                <a:lnTo>
                  <a:pt x="3177" y="0"/>
                </a:lnTo>
                <a:lnTo>
                  <a:pt x="3170" y="0"/>
                </a:lnTo>
                <a:lnTo>
                  <a:pt x="3170" y="0"/>
                </a:lnTo>
                <a:lnTo>
                  <a:pt x="3167" y="2"/>
                </a:lnTo>
                <a:lnTo>
                  <a:pt x="3163" y="3"/>
                </a:lnTo>
                <a:lnTo>
                  <a:pt x="3160" y="7"/>
                </a:lnTo>
                <a:lnTo>
                  <a:pt x="3160" y="10"/>
                </a:lnTo>
                <a:lnTo>
                  <a:pt x="3160" y="10"/>
                </a:lnTo>
                <a:lnTo>
                  <a:pt x="3160" y="16"/>
                </a:lnTo>
                <a:lnTo>
                  <a:pt x="3163" y="19"/>
                </a:lnTo>
                <a:lnTo>
                  <a:pt x="3167" y="21"/>
                </a:lnTo>
                <a:lnTo>
                  <a:pt x="3170" y="21"/>
                </a:lnTo>
                <a:lnTo>
                  <a:pt x="3170" y="21"/>
                </a:lnTo>
                <a:close/>
                <a:moveTo>
                  <a:pt x="3128" y="21"/>
                </a:moveTo>
                <a:lnTo>
                  <a:pt x="3135" y="21"/>
                </a:lnTo>
                <a:lnTo>
                  <a:pt x="3135" y="21"/>
                </a:lnTo>
                <a:lnTo>
                  <a:pt x="3139" y="21"/>
                </a:lnTo>
                <a:lnTo>
                  <a:pt x="3142" y="19"/>
                </a:lnTo>
                <a:lnTo>
                  <a:pt x="3144" y="16"/>
                </a:lnTo>
                <a:lnTo>
                  <a:pt x="3146" y="10"/>
                </a:lnTo>
                <a:lnTo>
                  <a:pt x="3146" y="10"/>
                </a:lnTo>
                <a:lnTo>
                  <a:pt x="3144" y="7"/>
                </a:lnTo>
                <a:lnTo>
                  <a:pt x="3142" y="3"/>
                </a:lnTo>
                <a:lnTo>
                  <a:pt x="3139" y="2"/>
                </a:lnTo>
                <a:lnTo>
                  <a:pt x="3135" y="0"/>
                </a:lnTo>
                <a:lnTo>
                  <a:pt x="3128" y="0"/>
                </a:lnTo>
                <a:lnTo>
                  <a:pt x="3128" y="0"/>
                </a:lnTo>
                <a:lnTo>
                  <a:pt x="3125" y="2"/>
                </a:lnTo>
                <a:lnTo>
                  <a:pt x="3121" y="3"/>
                </a:lnTo>
                <a:lnTo>
                  <a:pt x="3118" y="7"/>
                </a:lnTo>
                <a:lnTo>
                  <a:pt x="3118" y="10"/>
                </a:lnTo>
                <a:lnTo>
                  <a:pt x="3118" y="10"/>
                </a:lnTo>
                <a:lnTo>
                  <a:pt x="3118" y="16"/>
                </a:lnTo>
                <a:lnTo>
                  <a:pt x="3121" y="19"/>
                </a:lnTo>
                <a:lnTo>
                  <a:pt x="3125" y="21"/>
                </a:lnTo>
                <a:lnTo>
                  <a:pt x="3128" y="21"/>
                </a:lnTo>
                <a:lnTo>
                  <a:pt x="3128" y="21"/>
                </a:lnTo>
                <a:close/>
                <a:moveTo>
                  <a:pt x="3086" y="21"/>
                </a:moveTo>
                <a:lnTo>
                  <a:pt x="3093" y="21"/>
                </a:lnTo>
                <a:lnTo>
                  <a:pt x="3093" y="21"/>
                </a:lnTo>
                <a:lnTo>
                  <a:pt x="3097" y="21"/>
                </a:lnTo>
                <a:lnTo>
                  <a:pt x="3100" y="19"/>
                </a:lnTo>
                <a:lnTo>
                  <a:pt x="3102" y="16"/>
                </a:lnTo>
                <a:lnTo>
                  <a:pt x="3104" y="10"/>
                </a:lnTo>
                <a:lnTo>
                  <a:pt x="3104" y="10"/>
                </a:lnTo>
                <a:lnTo>
                  <a:pt x="3102" y="7"/>
                </a:lnTo>
                <a:lnTo>
                  <a:pt x="3100" y="3"/>
                </a:lnTo>
                <a:lnTo>
                  <a:pt x="3097" y="2"/>
                </a:lnTo>
                <a:lnTo>
                  <a:pt x="3093" y="0"/>
                </a:lnTo>
                <a:lnTo>
                  <a:pt x="3086" y="0"/>
                </a:lnTo>
                <a:lnTo>
                  <a:pt x="3086" y="0"/>
                </a:lnTo>
                <a:lnTo>
                  <a:pt x="3083" y="2"/>
                </a:lnTo>
                <a:lnTo>
                  <a:pt x="3079" y="3"/>
                </a:lnTo>
                <a:lnTo>
                  <a:pt x="3076" y="7"/>
                </a:lnTo>
                <a:lnTo>
                  <a:pt x="3076" y="10"/>
                </a:lnTo>
                <a:lnTo>
                  <a:pt x="3076" y="10"/>
                </a:lnTo>
                <a:lnTo>
                  <a:pt x="3076" y="16"/>
                </a:lnTo>
                <a:lnTo>
                  <a:pt x="3079" y="19"/>
                </a:lnTo>
                <a:lnTo>
                  <a:pt x="3083" y="21"/>
                </a:lnTo>
                <a:lnTo>
                  <a:pt x="3086" y="21"/>
                </a:lnTo>
                <a:lnTo>
                  <a:pt x="3086" y="21"/>
                </a:lnTo>
                <a:close/>
                <a:moveTo>
                  <a:pt x="3044" y="21"/>
                </a:moveTo>
                <a:lnTo>
                  <a:pt x="3051" y="21"/>
                </a:lnTo>
                <a:lnTo>
                  <a:pt x="3051" y="21"/>
                </a:lnTo>
                <a:lnTo>
                  <a:pt x="3055" y="21"/>
                </a:lnTo>
                <a:lnTo>
                  <a:pt x="3058" y="19"/>
                </a:lnTo>
                <a:lnTo>
                  <a:pt x="3060" y="16"/>
                </a:lnTo>
                <a:lnTo>
                  <a:pt x="3062" y="10"/>
                </a:lnTo>
                <a:lnTo>
                  <a:pt x="3062" y="10"/>
                </a:lnTo>
                <a:lnTo>
                  <a:pt x="3060" y="7"/>
                </a:lnTo>
                <a:lnTo>
                  <a:pt x="3058" y="3"/>
                </a:lnTo>
                <a:lnTo>
                  <a:pt x="3055" y="2"/>
                </a:lnTo>
                <a:lnTo>
                  <a:pt x="3051" y="0"/>
                </a:lnTo>
                <a:lnTo>
                  <a:pt x="3044" y="0"/>
                </a:lnTo>
                <a:lnTo>
                  <a:pt x="3044" y="0"/>
                </a:lnTo>
                <a:lnTo>
                  <a:pt x="3040" y="2"/>
                </a:lnTo>
                <a:lnTo>
                  <a:pt x="3037" y="3"/>
                </a:lnTo>
                <a:lnTo>
                  <a:pt x="3033" y="7"/>
                </a:lnTo>
                <a:lnTo>
                  <a:pt x="3033" y="10"/>
                </a:lnTo>
                <a:lnTo>
                  <a:pt x="3033" y="10"/>
                </a:lnTo>
                <a:lnTo>
                  <a:pt x="3033" y="16"/>
                </a:lnTo>
                <a:lnTo>
                  <a:pt x="3037" y="19"/>
                </a:lnTo>
                <a:lnTo>
                  <a:pt x="3040" y="21"/>
                </a:lnTo>
                <a:lnTo>
                  <a:pt x="3044" y="21"/>
                </a:lnTo>
                <a:lnTo>
                  <a:pt x="3044" y="21"/>
                </a:lnTo>
                <a:close/>
                <a:moveTo>
                  <a:pt x="3002" y="21"/>
                </a:moveTo>
                <a:lnTo>
                  <a:pt x="3009" y="21"/>
                </a:lnTo>
                <a:lnTo>
                  <a:pt x="3009" y="21"/>
                </a:lnTo>
                <a:lnTo>
                  <a:pt x="3012" y="21"/>
                </a:lnTo>
                <a:lnTo>
                  <a:pt x="3016" y="19"/>
                </a:lnTo>
                <a:lnTo>
                  <a:pt x="3018" y="16"/>
                </a:lnTo>
                <a:lnTo>
                  <a:pt x="3019" y="10"/>
                </a:lnTo>
                <a:lnTo>
                  <a:pt x="3019" y="10"/>
                </a:lnTo>
                <a:lnTo>
                  <a:pt x="3018" y="7"/>
                </a:lnTo>
                <a:lnTo>
                  <a:pt x="3016" y="3"/>
                </a:lnTo>
                <a:lnTo>
                  <a:pt x="3012" y="2"/>
                </a:lnTo>
                <a:lnTo>
                  <a:pt x="3009" y="0"/>
                </a:lnTo>
                <a:lnTo>
                  <a:pt x="3002" y="0"/>
                </a:lnTo>
                <a:lnTo>
                  <a:pt x="3002" y="0"/>
                </a:lnTo>
                <a:lnTo>
                  <a:pt x="2998" y="2"/>
                </a:lnTo>
                <a:lnTo>
                  <a:pt x="2995" y="3"/>
                </a:lnTo>
                <a:lnTo>
                  <a:pt x="2991" y="7"/>
                </a:lnTo>
                <a:lnTo>
                  <a:pt x="2991" y="10"/>
                </a:lnTo>
                <a:lnTo>
                  <a:pt x="2991" y="10"/>
                </a:lnTo>
                <a:lnTo>
                  <a:pt x="2991" y="16"/>
                </a:lnTo>
                <a:lnTo>
                  <a:pt x="2995" y="19"/>
                </a:lnTo>
                <a:lnTo>
                  <a:pt x="2998" y="21"/>
                </a:lnTo>
                <a:lnTo>
                  <a:pt x="3002" y="21"/>
                </a:lnTo>
                <a:lnTo>
                  <a:pt x="3002" y="21"/>
                </a:lnTo>
                <a:close/>
                <a:moveTo>
                  <a:pt x="2960" y="21"/>
                </a:moveTo>
                <a:lnTo>
                  <a:pt x="2967" y="21"/>
                </a:lnTo>
                <a:lnTo>
                  <a:pt x="2967" y="21"/>
                </a:lnTo>
                <a:lnTo>
                  <a:pt x="2970" y="21"/>
                </a:lnTo>
                <a:lnTo>
                  <a:pt x="2974" y="19"/>
                </a:lnTo>
                <a:lnTo>
                  <a:pt x="2976" y="16"/>
                </a:lnTo>
                <a:lnTo>
                  <a:pt x="2977" y="10"/>
                </a:lnTo>
                <a:lnTo>
                  <a:pt x="2977" y="10"/>
                </a:lnTo>
                <a:lnTo>
                  <a:pt x="2976" y="7"/>
                </a:lnTo>
                <a:lnTo>
                  <a:pt x="2974" y="3"/>
                </a:lnTo>
                <a:lnTo>
                  <a:pt x="2970" y="2"/>
                </a:lnTo>
                <a:lnTo>
                  <a:pt x="2967" y="0"/>
                </a:lnTo>
                <a:lnTo>
                  <a:pt x="2960" y="0"/>
                </a:lnTo>
                <a:lnTo>
                  <a:pt x="2960" y="0"/>
                </a:lnTo>
                <a:lnTo>
                  <a:pt x="2956" y="2"/>
                </a:lnTo>
                <a:lnTo>
                  <a:pt x="2953" y="3"/>
                </a:lnTo>
                <a:lnTo>
                  <a:pt x="2949" y="7"/>
                </a:lnTo>
                <a:lnTo>
                  <a:pt x="2949" y="10"/>
                </a:lnTo>
                <a:lnTo>
                  <a:pt x="2949" y="10"/>
                </a:lnTo>
                <a:lnTo>
                  <a:pt x="2949" y="16"/>
                </a:lnTo>
                <a:lnTo>
                  <a:pt x="2953" y="19"/>
                </a:lnTo>
                <a:lnTo>
                  <a:pt x="2956" y="21"/>
                </a:lnTo>
                <a:lnTo>
                  <a:pt x="2960" y="21"/>
                </a:lnTo>
                <a:lnTo>
                  <a:pt x="2960" y="21"/>
                </a:lnTo>
                <a:close/>
                <a:moveTo>
                  <a:pt x="2918" y="21"/>
                </a:moveTo>
                <a:lnTo>
                  <a:pt x="2925" y="21"/>
                </a:lnTo>
                <a:lnTo>
                  <a:pt x="2925" y="21"/>
                </a:lnTo>
                <a:lnTo>
                  <a:pt x="2928" y="21"/>
                </a:lnTo>
                <a:lnTo>
                  <a:pt x="2932" y="19"/>
                </a:lnTo>
                <a:lnTo>
                  <a:pt x="2933" y="16"/>
                </a:lnTo>
                <a:lnTo>
                  <a:pt x="2935" y="10"/>
                </a:lnTo>
                <a:lnTo>
                  <a:pt x="2935" y="10"/>
                </a:lnTo>
                <a:lnTo>
                  <a:pt x="2933" y="7"/>
                </a:lnTo>
                <a:lnTo>
                  <a:pt x="2932" y="3"/>
                </a:lnTo>
                <a:lnTo>
                  <a:pt x="2928" y="2"/>
                </a:lnTo>
                <a:lnTo>
                  <a:pt x="2925" y="0"/>
                </a:lnTo>
                <a:lnTo>
                  <a:pt x="2918" y="0"/>
                </a:lnTo>
                <a:lnTo>
                  <a:pt x="2918" y="0"/>
                </a:lnTo>
                <a:lnTo>
                  <a:pt x="2914" y="2"/>
                </a:lnTo>
                <a:lnTo>
                  <a:pt x="2911" y="3"/>
                </a:lnTo>
                <a:lnTo>
                  <a:pt x="2907" y="7"/>
                </a:lnTo>
                <a:lnTo>
                  <a:pt x="2907" y="10"/>
                </a:lnTo>
                <a:lnTo>
                  <a:pt x="2907" y="10"/>
                </a:lnTo>
                <a:lnTo>
                  <a:pt x="2907" y="16"/>
                </a:lnTo>
                <a:lnTo>
                  <a:pt x="2911" y="19"/>
                </a:lnTo>
                <a:lnTo>
                  <a:pt x="2914" y="21"/>
                </a:lnTo>
                <a:lnTo>
                  <a:pt x="2918" y="21"/>
                </a:lnTo>
                <a:lnTo>
                  <a:pt x="2918" y="21"/>
                </a:lnTo>
                <a:close/>
                <a:moveTo>
                  <a:pt x="2875" y="21"/>
                </a:moveTo>
                <a:lnTo>
                  <a:pt x="2882" y="21"/>
                </a:lnTo>
                <a:lnTo>
                  <a:pt x="2882" y="21"/>
                </a:lnTo>
                <a:lnTo>
                  <a:pt x="2886" y="21"/>
                </a:lnTo>
                <a:lnTo>
                  <a:pt x="2890" y="19"/>
                </a:lnTo>
                <a:lnTo>
                  <a:pt x="2891" y="16"/>
                </a:lnTo>
                <a:lnTo>
                  <a:pt x="2893" y="10"/>
                </a:lnTo>
                <a:lnTo>
                  <a:pt x="2893" y="10"/>
                </a:lnTo>
                <a:lnTo>
                  <a:pt x="2891" y="7"/>
                </a:lnTo>
                <a:lnTo>
                  <a:pt x="2890" y="3"/>
                </a:lnTo>
                <a:lnTo>
                  <a:pt x="2886" y="2"/>
                </a:lnTo>
                <a:lnTo>
                  <a:pt x="2882" y="0"/>
                </a:lnTo>
                <a:lnTo>
                  <a:pt x="2875" y="0"/>
                </a:lnTo>
                <a:lnTo>
                  <a:pt x="2875" y="0"/>
                </a:lnTo>
                <a:lnTo>
                  <a:pt x="2872" y="2"/>
                </a:lnTo>
                <a:lnTo>
                  <a:pt x="2868" y="3"/>
                </a:lnTo>
                <a:lnTo>
                  <a:pt x="2865" y="7"/>
                </a:lnTo>
                <a:lnTo>
                  <a:pt x="2865" y="10"/>
                </a:lnTo>
                <a:lnTo>
                  <a:pt x="2865" y="10"/>
                </a:lnTo>
                <a:lnTo>
                  <a:pt x="2865" y="16"/>
                </a:lnTo>
                <a:lnTo>
                  <a:pt x="2868" y="19"/>
                </a:lnTo>
                <a:lnTo>
                  <a:pt x="2872" y="21"/>
                </a:lnTo>
                <a:lnTo>
                  <a:pt x="2875" y="21"/>
                </a:lnTo>
                <a:lnTo>
                  <a:pt x="2875" y="21"/>
                </a:lnTo>
                <a:close/>
                <a:moveTo>
                  <a:pt x="2833" y="21"/>
                </a:moveTo>
                <a:lnTo>
                  <a:pt x="2840" y="21"/>
                </a:lnTo>
                <a:lnTo>
                  <a:pt x="2840" y="21"/>
                </a:lnTo>
                <a:lnTo>
                  <a:pt x="2844" y="21"/>
                </a:lnTo>
                <a:lnTo>
                  <a:pt x="2847" y="19"/>
                </a:lnTo>
                <a:lnTo>
                  <a:pt x="2849" y="16"/>
                </a:lnTo>
                <a:lnTo>
                  <a:pt x="2851" y="10"/>
                </a:lnTo>
                <a:lnTo>
                  <a:pt x="2851" y="10"/>
                </a:lnTo>
                <a:lnTo>
                  <a:pt x="2849" y="7"/>
                </a:lnTo>
                <a:lnTo>
                  <a:pt x="2847" y="3"/>
                </a:lnTo>
                <a:lnTo>
                  <a:pt x="2844" y="2"/>
                </a:lnTo>
                <a:lnTo>
                  <a:pt x="2840" y="0"/>
                </a:lnTo>
                <a:lnTo>
                  <a:pt x="2833" y="0"/>
                </a:lnTo>
                <a:lnTo>
                  <a:pt x="2833" y="0"/>
                </a:lnTo>
                <a:lnTo>
                  <a:pt x="2830" y="2"/>
                </a:lnTo>
                <a:lnTo>
                  <a:pt x="2826" y="3"/>
                </a:lnTo>
                <a:lnTo>
                  <a:pt x="2823" y="7"/>
                </a:lnTo>
                <a:lnTo>
                  <a:pt x="2823" y="10"/>
                </a:lnTo>
                <a:lnTo>
                  <a:pt x="2823" y="10"/>
                </a:lnTo>
                <a:lnTo>
                  <a:pt x="2823" y="16"/>
                </a:lnTo>
                <a:lnTo>
                  <a:pt x="2826" y="19"/>
                </a:lnTo>
                <a:lnTo>
                  <a:pt x="2830" y="21"/>
                </a:lnTo>
                <a:lnTo>
                  <a:pt x="2833" y="21"/>
                </a:lnTo>
                <a:lnTo>
                  <a:pt x="2833" y="21"/>
                </a:lnTo>
                <a:close/>
                <a:moveTo>
                  <a:pt x="2791" y="21"/>
                </a:moveTo>
                <a:lnTo>
                  <a:pt x="2798" y="21"/>
                </a:lnTo>
                <a:lnTo>
                  <a:pt x="2798" y="21"/>
                </a:lnTo>
                <a:lnTo>
                  <a:pt x="2802" y="21"/>
                </a:lnTo>
                <a:lnTo>
                  <a:pt x="2805" y="19"/>
                </a:lnTo>
                <a:lnTo>
                  <a:pt x="2807" y="16"/>
                </a:lnTo>
                <a:lnTo>
                  <a:pt x="2809" y="10"/>
                </a:lnTo>
                <a:lnTo>
                  <a:pt x="2809" y="10"/>
                </a:lnTo>
                <a:lnTo>
                  <a:pt x="2807" y="7"/>
                </a:lnTo>
                <a:lnTo>
                  <a:pt x="2805" y="3"/>
                </a:lnTo>
                <a:lnTo>
                  <a:pt x="2802" y="2"/>
                </a:lnTo>
                <a:lnTo>
                  <a:pt x="2798" y="0"/>
                </a:lnTo>
                <a:lnTo>
                  <a:pt x="2791" y="0"/>
                </a:lnTo>
                <a:lnTo>
                  <a:pt x="2791" y="0"/>
                </a:lnTo>
                <a:lnTo>
                  <a:pt x="2788" y="2"/>
                </a:lnTo>
                <a:lnTo>
                  <a:pt x="2784" y="3"/>
                </a:lnTo>
                <a:lnTo>
                  <a:pt x="2781" y="7"/>
                </a:lnTo>
                <a:lnTo>
                  <a:pt x="2781" y="10"/>
                </a:lnTo>
                <a:lnTo>
                  <a:pt x="2781" y="10"/>
                </a:lnTo>
                <a:lnTo>
                  <a:pt x="2781" y="16"/>
                </a:lnTo>
                <a:lnTo>
                  <a:pt x="2784" y="19"/>
                </a:lnTo>
                <a:lnTo>
                  <a:pt x="2788" y="21"/>
                </a:lnTo>
                <a:lnTo>
                  <a:pt x="2791" y="21"/>
                </a:lnTo>
                <a:lnTo>
                  <a:pt x="2791" y="21"/>
                </a:lnTo>
                <a:close/>
                <a:moveTo>
                  <a:pt x="2749" y="21"/>
                </a:moveTo>
                <a:lnTo>
                  <a:pt x="2756" y="21"/>
                </a:lnTo>
                <a:lnTo>
                  <a:pt x="2756" y="21"/>
                </a:lnTo>
                <a:lnTo>
                  <a:pt x="2760" y="21"/>
                </a:lnTo>
                <a:lnTo>
                  <a:pt x="2763" y="19"/>
                </a:lnTo>
                <a:lnTo>
                  <a:pt x="2765" y="16"/>
                </a:lnTo>
                <a:lnTo>
                  <a:pt x="2767" y="10"/>
                </a:lnTo>
                <a:lnTo>
                  <a:pt x="2767" y="10"/>
                </a:lnTo>
                <a:lnTo>
                  <a:pt x="2765" y="7"/>
                </a:lnTo>
                <a:lnTo>
                  <a:pt x="2763" y="3"/>
                </a:lnTo>
                <a:lnTo>
                  <a:pt x="2760" y="2"/>
                </a:lnTo>
                <a:lnTo>
                  <a:pt x="2756" y="0"/>
                </a:lnTo>
                <a:lnTo>
                  <a:pt x="2749" y="0"/>
                </a:lnTo>
                <a:lnTo>
                  <a:pt x="2749" y="0"/>
                </a:lnTo>
                <a:lnTo>
                  <a:pt x="2746" y="2"/>
                </a:lnTo>
                <a:lnTo>
                  <a:pt x="2742" y="3"/>
                </a:lnTo>
                <a:lnTo>
                  <a:pt x="2739" y="7"/>
                </a:lnTo>
                <a:lnTo>
                  <a:pt x="2739" y="10"/>
                </a:lnTo>
                <a:lnTo>
                  <a:pt x="2739" y="10"/>
                </a:lnTo>
                <a:lnTo>
                  <a:pt x="2739" y="16"/>
                </a:lnTo>
                <a:lnTo>
                  <a:pt x="2742" y="19"/>
                </a:lnTo>
                <a:lnTo>
                  <a:pt x="2746" y="21"/>
                </a:lnTo>
                <a:lnTo>
                  <a:pt x="2749" y="21"/>
                </a:lnTo>
                <a:lnTo>
                  <a:pt x="2749" y="21"/>
                </a:lnTo>
                <a:close/>
                <a:moveTo>
                  <a:pt x="2707" y="21"/>
                </a:moveTo>
                <a:lnTo>
                  <a:pt x="2714" y="21"/>
                </a:lnTo>
                <a:lnTo>
                  <a:pt x="2714" y="21"/>
                </a:lnTo>
                <a:lnTo>
                  <a:pt x="2717" y="21"/>
                </a:lnTo>
                <a:lnTo>
                  <a:pt x="2721" y="19"/>
                </a:lnTo>
                <a:lnTo>
                  <a:pt x="2723" y="16"/>
                </a:lnTo>
                <a:lnTo>
                  <a:pt x="2725" y="10"/>
                </a:lnTo>
                <a:lnTo>
                  <a:pt x="2725" y="10"/>
                </a:lnTo>
                <a:lnTo>
                  <a:pt x="2723" y="7"/>
                </a:lnTo>
                <a:lnTo>
                  <a:pt x="2721" y="3"/>
                </a:lnTo>
                <a:lnTo>
                  <a:pt x="2717" y="2"/>
                </a:lnTo>
                <a:lnTo>
                  <a:pt x="2714" y="0"/>
                </a:lnTo>
                <a:lnTo>
                  <a:pt x="2707" y="0"/>
                </a:lnTo>
                <a:lnTo>
                  <a:pt x="2707" y="0"/>
                </a:lnTo>
                <a:lnTo>
                  <a:pt x="2703" y="2"/>
                </a:lnTo>
                <a:lnTo>
                  <a:pt x="2700" y="3"/>
                </a:lnTo>
                <a:lnTo>
                  <a:pt x="2696" y="7"/>
                </a:lnTo>
                <a:lnTo>
                  <a:pt x="2696" y="10"/>
                </a:lnTo>
                <a:lnTo>
                  <a:pt x="2696" y="10"/>
                </a:lnTo>
                <a:lnTo>
                  <a:pt x="2696" y="16"/>
                </a:lnTo>
                <a:lnTo>
                  <a:pt x="2700" y="19"/>
                </a:lnTo>
                <a:lnTo>
                  <a:pt x="2703" y="21"/>
                </a:lnTo>
                <a:lnTo>
                  <a:pt x="2707" y="21"/>
                </a:lnTo>
                <a:lnTo>
                  <a:pt x="2707" y="21"/>
                </a:lnTo>
                <a:close/>
                <a:moveTo>
                  <a:pt x="2665" y="21"/>
                </a:moveTo>
                <a:lnTo>
                  <a:pt x="2672" y="21"/>
                </a:lnTo>
                <a:lnTo>
                  <a:pt x="2672" y="21"/>
                </a:lnTo>
                <a:lnTo>
                  <a:pt x="2675" y="21"/>
                </a:lnTo>
                <a:lnTo>
                  <a:pt x="2679" y="19"/>
                </a:lnTo>
                <a:lnTo>
                  <a:pt x="2681" y="16"/>
                </a:lnTo>
                <a:lnTo>
                  <a:pt x="2682" y="10"/>
                </a:lnTo>
                <a:lnTo>
                  <a:pt x="2682" y="10"/>
                </a:lnTo>
                <a:lnTo>
                  <a:pt x="2681" y="7"/>
                </a:lnTo>
                <a:lnTo>
                  <a:pt x="2679" y="3"/>
                </a:lnTo>
                <a:lnTo>
                  <a:pt x="2675" y="2"/>
                </a:lnTo>
                <a:lnTo>
                  <a:pt x="2672" y="0"/>
                </a:lnTo>
                <a:lnTo>
                  <a:pt x="2665" y="0"/>
                </a:lnTo>
                <a:lnTo>
                  <a:pt x="2665" y="0"/>
                </a:lnTo>
                <a:lnTo>
                  <a:pt x="2661" y="2"/>
                </a:lnTo>
                <a:lnTo>
                  <a:pt x="2658" y="3"/>
                </a:lnTo>
                <a:lnTo>
                  <a:pt x="2654" y="7"/>
                </a:lnTo>
                <a:lnTo>
                  <a:pt x="2654" y="10"/>
                </a:lnTo>
                <a:lnTo>
                  <a:pt x="2654" y="10"/>
                </a:lnTo>
                <a:lnTo>
                  <a:pt x="2654" y="16"/>
                </a:lnTo>
                <a:lnTo>
                  <a:pt x="2658" y="19"/>
                </a:lnTo>
                <a:lnTo>
                  <a:pt x="2661" y="21"/>
                </a:lnTo>
                <a:lnTo>
                  <a:pt x="2665" y="21"/>
                </a:lnTo>
                <a:lnTo>
                  <a:pt x="2665" y="21"/>
                </a:lnTo>
                <a:close/>
                <a:moveTo>
                  <a:pt x="2623" y="21"/>
                </a:moveTo>
                <a:lnTo>
                  <a:pt x="2630" y="21"/>
                </a:lnTo>
                <a:lnTo>
                  <a:pt x="2630" y="21"/>
                </a:lnTo>
                <a:lnTo>
                  <a:pt x="2633" y="21"/>
                </a:lnTo>
                <a:lnTo>
                  <a:pt x="2637" y="19"/>
                </a:lnTo>
                <a:lnTo>
                  <a:pt x="2638" y="16"/>
                </a:lnTo>
                <a:lnTo>
                  <a:pt x="2640" y="10"/>
                </a:lnTo>
                <a:lnTo>
                  <a:pt x="2640" y="10"/>
                </a:lnTo>
                <a:lnTo>
                  <a:pt x="2638" y="7"/>
                </a:lnTo>
                <a:lnTo>
                  <a:pt x="2637" y="3"/>
                </a:lnTo>
                <a:lnTo>
                  <a:pt x="2633" y="2"/>
                </a:lnTo>
                <a:lnTo>
                  <a:pt x="2630" y="0"/>
                </a:lnTo>
                <a:lnTo>
                  <a:pt x="2623" y="0"/>
                </a:lnTo>
                <a:lnTo>
                  <a:pt x="2623" y="0"/>
                </a:lnTo>
                <a:lnTo>
                  <a:pt x="2619" y="2"/>
                </a:lnTo>
                <a:lnTo>
                  <a:pt x="2616" y="3"/>
                </a:lnTo>
                <a:lnTo>
                  <a:pt x="2612" y="7"/>
                </a:lnTo>
                <a:lnTo>
                  <a:pt x="2612" y="10"/>
                </a:lnTo>
                <a:lnTo>
                  <a:pt x="2612" y="10"/>
                </a:lnTo>
                <a:lnTo>
                  <a:pt x="2612" y="16"/>
                </a:lnTo>
                <a:lnTo>
                  <a:pt x="2616" y="19"/>
                </a:lnTo>
                <a:lnTo>
                  <a:pt x="2619" y="21"/>
                </a:lnTo>
                <a:lnTo>
                  <a:pt x="2623" y="21"/>
                </a:lnTo>
                <a:lnTo>
                  <a:pt x="2623" y="21"/>
                </a:lnTo>
                <a:close/>
                <a:moveTo>
                  <a:pt x="2581" y="21"/>
                </a:moveTo>
                <a:lnTo>
                  <a:pt x="2588" y="21"/>
                </a:lnTo>
                <a:lnTo>
                  <a:pt x="2588" y="21"/>
                </a:lnTo>
                <a:lnTo>
                  <a:pt x="2591" y="21"/>
                </a:lnTo>
                <a:lnTo>
                  <a:pt x="2595" y="19"/>
                </a:lnTo>
                <a:lnTo>
                  <a:pt x="2596" y="16"/>
                </a:lnTo>
                <a:lnTo>
                  <a:pt x="2598" y="10"/>
                </a:lnTo>
                <a:lnTo>
                  <a:pt x="2598" y="10"/>
                </a:lnTo>
                <a:lnTo>
                  <a:pt x="2596" y="7"/>
                </a:lnTo>
                <a:lnTo>
                  <a:pt x="2595" y="3"/>
                </a:lnTo>
                <a:lnTo>
                  <a:pt x="2591" y="2"/>
                </a:lnTo>
                <a:lnTo>
                  <a:pt x="2588" y="0"/>
                </a:lnTo>
                <a:lnTo>
                  <a:pt x="2581" y="0"/>
                </a:lnTo>
                <a:lnTo>
                  <a:pt x="2581" y="0"/>
                </a:lnTo>
                <a:lnTo>
                  <a:pt x="2577" y="2"/>
                </a:lnTo>
                <a:lnTo>
                  <a:pt x="2574" y="3"/>
                </a:lnTo>
                <a:lnTo>
                  <a:pt x="2570" y="7"/>
                </a:lnTo>
                <a:lnTo>
                  <a:pt x="2570" y="10"/>
                </a:lnTo>
                <a:lnTo>
                  <a:pt x="2570" y="10"/>
                </a:lnTo>
                <a:lnTo>
                  <a:pt x="2570" y="16"/>
                </a:lnTo>
                <a:lnTo>
                  <a:pt x="2574" y="19"/>
                </a:lnTo>
                <a:lnTo>
                  <a:pt x="2577" y="21"/>
                </a:lnTo>
                <a:lnTo>
                  <a:pt x="2581" y="21"/>
                </a:lnTo>
                <a:lnTo>
                  <a:pt x="2581" y="21"/>
                </a:lnTo>
                <a:close/>
                <a:moveTo>
                  <a:pt x="2538" y="21"/>
                </a:moveTo>
                <a:lnTo>
                  <a:pt x="2545" y="21"/>
                </a:lnTo>
                <a:lnTo>
                  <a:pt x="2545" y="21"/>
                </a:lnTo>
                <a:lnTo>
                  <a:pt x="2549" y="21"/>
                </a:lnTo>
                <a:lnTo>
                  <a:pt x="2552" y="19"/>
                </a:lnTo>
                <a:lnTo>
                  <a:pt x="2554" y="16"/>
                </a:lnTo>
                <a:lnTo>
                  <a:pt x="2556" y="10"/>
                </a:lnTo>
                <a:lnTo>
                  <a:pt x="2556" y="10"/>
                </a:lnTo>
                <a:lnTo>
                  <a:pt x="2554" y="7"/>
                </a:lnTo>
                <a:lnTo>
                  <a:pt x="2552" y="3"/>
                </a:lnTo>
                <a:lnTo>
                  <a:pt x="2549" y="2"/>
                </a:lnTo>
                <a:lnTo>
                  <a:pt x="2545" y="0"/>
                </a:lnTo>
                <a:lnTo>
                  <a:pt x="2538" y="0"/>
                </a:lnTo>
                <a:lnTo>
                  <a:pt x="2538" y="0"/>
                </a:lnTo>
                <a:lnTo>
                  <a:pt x="2535" y="2"/>
                </a:lnTo>
                <a:lnTo>
                  <a:pt x="2531" y="3"/>
                </a:lnTo>
                <a:lnTo>
                  <a:pt x="2528" y="7"/>
                </a:lnTo>
                <a:lnTo>
                  <a:pt x="2528" y="10"/>
                </a:lnTo>
                <a:lnTo>
                  <a:pt x="2528" y="10"/>
                </a:lnTo>
                <a:lnTo>
                  <a:pt x="2528" y="16"/>
                </a:lnTo>
                <a:lnTo>
                  <a:pt x="2531" y="19"/>
                </a:lnTo>
                <a:lnTo>
                  <a:pt x="2535" y="21"/>
                </a:lnTo>
                <a:lnTo>
                  <a:pt x="2538" y="21"/>
                </a:lnTo>
                <a:lnTo>
                  <a:pt x="2538" y="21"/>
                </a:lnTo>
                <a:close/>
                <a:moveTo>
                  <a:pt x="2496" y="21"/>
                </a:moveTo>
                <a:lnTo>
                  <a:pt x="2503" y="21"/>
                </a:lnTo>
                <a:lnTo>
                  <a:pt x="2503" y="21"/>
                </a:lnTo>
                <a:lnTo>
                  <a:pt x="2507" y="21"/>
                </a:lnTo>
                <a:lnTo>
                  <a:pt x="2510" y="19"/>
                </a:lnTo>
                <a:lnTo>
                  <a:pt x="2512" y="16"/>
                </a:lnTo>
                <a:lnTo>
                  <a:pt x="2514" y="10"/>
                </a:lnTo>
                <a:lnTo>
                  <a:pt x="2514" y="10"/>
                </a:lnTo>
                <a:lnTo>
                  <a:pt x="2512" y="7"/>
                </a:lnTo>
                <a:lnTo>
                  <a:pt x="2510" y="3"/>
                </a:lnTo>
                <a:lnTo>
                  <a:pt x="2507" y="2"/>
                </a:lnTo>
                <a:lnTo>
                  <a:pt x="2503" y="0"/>
                </a:lnTo>
                <a:lnTo>
                  <a:pt x="2496" y="0"/>
                </a:lnTo>
                <a:lnTo>
                  <a:pt x="2496" y="0"/>
                </a:lnTo>
                <a:lnTo>
                  <a:pt x="2493" y="2"/>
                </a:lnTo>
                <a:lnTo>
                  <a:pt x="2489" y="3"/>
                </a:lnTo>
                <a:lnTo>
                  <a:pt x="2486" y="7"/>
                </a:lnTo>
                <a:lnTo>
                  <a:pt x="2486" y="10"/>
                </a:lnTo>
                <a:lnTo>
                  <a:pt x="2486" y="10"/>
                </a:lnTo>
                <a:lnTo>
                  <a:pt x="2486" y="16"/>
                </a:lnTo>
                <a:lnTo>
                  <a:pt x="2489" y="19"/>
                </a:lnTo>
                <a:lnTo>
                  <a:pt x="2493" y="21"/>
                </a:lnTo>
                <a:lnTo>
                  <a:pt x="2496" y="21"/>
                </a:lnTo>
                <a:lnTo>
                  <a:pt x="2496" y="21"/>
                </a:lnTo>
                <a:close/>
                <a:moveTo>
                  <a:pt x="2454" y="21"/>
                </a:moveTo>
                <a:lnTo>
                  <a:pt x="2461" y="21"/>
                </a:lnTo>
                <a:lnTo>
                  <a:pt x="2461" y="21"/>
                </a:lnTo>
                <a:lnTo>
                  <a:pt x="2465" y="21"/>
                </a:lnTo>
                <a:lnTo>
                  <a:pt x="2468" y="19"/>
                </a:lnTo>
                <a:lnTo>
                  <a:pt x="2470" y="16"/>
                </a:lnTo>
                <a:lnTo>
                  <a:pt x="2472" y="10"/>
                </a:lnTo>
                <a:lnTo>
                  <a:pt x="2472" y="10"/>
                </a:lnTo>
                <a:lnTo>
                  <a:pt x="2470" y="7"/>
                </a:lnTo>
                <a:lnTo>
                  <a:pt x="2468" y="3"/>
                </a:lnTo>
                <a:lnTo>
                  <a:pt x="2465" y="2"/>
                </a:lnTo>
                <a:lnTo>
                  <a:pt x="2461" y="0"/>
                </a:lnTo>
                <a:lnTo>
                  <a:pt x="2454" y="0"/>
                </a:lnTo>
                <a:lnTo>
                  <a:pt x="2454" y="0"/>
                </a:lnTo>
                <a:lnTo>
                  <a:pt x="2451" y="2"/>
                </a:lnTo>
                <a:lnTo>
                  <a:pt x="2447" y="3"/>
                </a:lnTo>
                <a:lnTo>
                  <a:pt x="2444" y="7"/>
                </a:lnTo>
                <a:lnTo>
                  <a:pt x="2444" y="10"/>
                </a:lnTo>
                <a:lnTo>
                  <a:pt x="2444" y="10"/>
                </a:lnTo>
                <a:lnTo>
                  <a:pt x="2444" y="16"/>
                </a:lnTo>
                <a:lnTo>
                  <a:pt x="2447" y="19"/>
                </a:lnTo>
                <a:lnTo>
                  <a:pt x="2451" y="21"/>
                </a:lnTo>
                <a:lnTo>
                  <a:pt x="2454" y="21"/>
                </a:lnTo>
                <a:lnTo>
                  <a:pt x="2454" y="21"/>
                </a:lnTo>
                <a:close/>
                <a:moveTo>
                  <a:pt x="2412" y="21"/>
                </a:moveTo>
                <a:lnTo>
                  <a:pt x="2419" y="21"/>
                </a:lnTo>
                <a:lnTo>
                  <a:pt x="2419" y="21"/>
                </a:lnTo>
                <a:lnTo>
                  <a:pt x="2423" y="21"/>
                </a:lnTo>
                <a:lnTo>
                  <a:pt x="2426" y="19"/>
                </a:lnTo>
                <a:lnTo>
                  <a:pt x="2428" y="16"/>
                </a:lnTo>
                <a:lnTo>
                  <a:pt x="2430" y="10"/>
                </a:lnTo>
                <a:lnTo>
                  <a:pt x="2430" y="10"/>
                </a:lnTo>
                <a:lnTo>
                  <a:pt x="2428" y="7"/>
                </a:lnTo>
                <a:lnTo>
                  <a:pt x="2426" y="3"/>
                </a:lnTo>
                <a:lnTo>
                  <a:pt x="2423" y="2"/>
                </a:lnTo>
                <a:lnTo>
                  <a:pt x="2419" y="0"/>
                </a:lnTo>
                <a:lnTo>
                  <a:pt x="2412" y="0"/>
                </a:lnTo>
                <a:lnTo>
                  <a:pt x="2412" y="0"/>
                </a:lnTo>
                <a:lnTo>
                  <a:pt x="2409" y="2"/>
                </a:lnTo>
                <a:lnTo>
                  <a:pt x="2405" y="3"/>
                </a:lnTo>
                <a:lnTo>
                  <a:pt x="2401" y="7"/>
                </a:lnTo>
                <a:lnTo>
                  <a:pt x="2401" y="10"/>
                </a:lnTo>
                <a:lnTo>
                  <a:pt x="2401" y="10"/>
                </a:lnTo>
                <a:lnTo>
                  <a:pt x="2401" y="16"/>
                </a:lnTo>
                <a:lnTo>
                  <a:pt x="2405" y="19"/>
                </a:lnTo>
                <a:lnTo>
                  <a:pt x="2409" y="21"/>
                </a:lnTo>
                <a:lnTo>
                  <a:pt x="2412" y="21"/>
                </a:lnTo>
                <a:lnTo>
                  <a:pt x="2412" y="21"/>
                </a:lnTo>
                <a:close/>
                <a:moveTo>
                  <a:pt x="2370" y="21"/>
                </a:moveTo>
                <a:lnTo>
                  <a:pt x="2377" y="21"/>
                </a:lnTo>
                <a:lnTo>
                  <a:pt x="2377" y="21"/>
                </a:lnTo>
                <a:lnTo>
                  <a:pt x="2380" y="21"/>
                </a:lnTo>
                <a:lnTo>
                  <a:pt x="2384" y="19"/>
                </a:lnTo>
                <a:lnTo>
                  <a:pt x="2386" y="16"/>
                </a:lnTo>
                <a:lnTo>
                  <a:pt x="2387" y="10"/>
                </a:lnTo>
                <a:lnTo>
                  <a:pt x="2387" y="10"/>
                </a:lnTo>
                <a:lnTo>
                  <a:pt x="2386" y="7"/>
                </a:lnTo>
                <a:lnTo>
                  <a:pt x="2384" y="3"/>
                </a:lnTo>
                <a:lnTo>
                  <a:pt x="2380" y="2"/>
                </a:lnTo>
                <a:lnTo>
                  <a:pt x="2377" y="0"/>
                </a:lnTo>
                <a:lnTo>
                  <a:pt x="2370" y="0"/>
                </a:lnTo>
                <a:lnTo>
                  <a:pt x="2370" y="0"/>
                </a:lnTo>
                <a:lnTo>
                  <a:pt x="2366" y="2"/>
                </a:lnTo>
                <a:lnTo>
                  <a:pt x="2363" y="3"/>
                </a:lnTo>
                <a:lnTo>
                  <a:pt x="2359" y="7"/>
                </a:lnTo>
                <a:lnTo>
                  <a:pt x="2359" y="10"/>
                </a:lnTo>
                <a:lnTo>
                  <a:pt x="2359" y="10"/>
                </a:lnTo>
                <a:lnTo>
                  <a:pt x="2359" y="16"/>
                </a:lnTo>
                <a:lnTo>
                  <a:pt x="2363" y="19"/>
                </a:lnTo>
                <a:lnTo>
                  <a:pt x="2366" y="21"/>
                </a:lnTo>
                <a:lnTo>
                  <a:pt x="2370" y="21"/>
                </a:lnTo>
                <a:lnTo>
                  <a:pt x="2370" y="21"/>
                </a:lnTo>
                <a:close/>
                <a:moveTo>
                  <a:pt x="2328" y="21"/>
                </a:moveTo>
                <a:lnTo>
                  <a:pt x="2335" y="21"/>
                </a:lnTo>
                <a:lnTo>
                  <a:pt x="2335" y="21"/>
                </a:lnTo>
                <a:lnTo>
                  <a:pt x="2338" y="21"/>
                </a:lnTo>
                <a:lnTo>
                  <a:pt x="2342" y="19"/>
                </a:lnTo>
                <a:lnTo>
                  <a:pt x="2344" y="16"/>
                </a:lnTo>
                <a:lnTo>
                  <a:pt x="2345" y="10"/>
                </a:lnTo>
                <a:lnTo>
                  <a:pt x="2345" y="10"/>
                </a:lnTo>
                <a:lnTo>
                  <a:pt x="2344" y="7"/>
                </a:lnTo>
                <a:lnTo>
                  <a:pt x="2342" y="3"/>
                </a:lnTo>
                <a:lnTo>
                  <a:pt x="2338" y="2"/>
                </a:lnTo>
                <a:lnTo>
                  <a:pt x="2335" y="0"/>
                </a:lnTo>
                <a:lnTo>
                  <a:pt x="2328" y="0"/>
                </a:lnTo>
                <a:lnTo>
                  <a:pt x="2328" y="0"/>
                </a:lnTo>
                <a:lnTo>
                  <a:pt x="2324" y="2"/>
                </a:lnTo>
                <a:lnTo>
                  <a:pt x="2321" y="3"/>
                </a:lnTo>
                <a:lnTo>
                  <a:pt x="2317" y="7"/>
                </a:lnTo>
                <a:lnTo>
                  <a:pt x="2317" y="10"/>
                </a:lnTo>
                <a:lnTo>
                  <a:pt x="2317" y="10"/>
                </a:lnTo>
                <a:lnTo>
                  <a:pt x="2317" y="16"/>
                </a:lnTo>
                <a:lnTo>
                  <a:pt x="2321" y="19"/>
                </a:lnTo>
                <a:lnTo>
                  <a:pt x="2324" y="21"/>
                </a:lnTo>
                <a:lnTo>
                  <a:pt x="2328" y="21"/>
                </a:lnTo>
                <a:lnTo>
                  <a:pt x="2328" y="21"/>
                </a:lnTo>
                <a:close/>
                <a:moveTo>
                  <a:pt x="2286" y="21"/>
                </a:moveTo>
                <a:lnTo>
                  <a:pt x="2293" y="21"/>
                </a:lnTo>
                <a:lnTo>
                  <a:pt x="2293" y="21"/>
                </a:lnTo>
                <a:lnTo>
                  <a:pt x="2296" y="21"/>
                </a:lnTo>
                <a:lnTo>
                  <a:pt x="2300" y="19"/>
                </a:lnTo>
                <a:lnTo>
                  <a:pt x="2301" y="16"/>
                </a:lnTo>
                <a:lnTo>
                  <a:pt x="2303" y="10"/>
                </a:lnTo>
                <a:lnTo>
                  <a:pt x="2303" y="10"/>
                </a:lnTo>
                <a:lnTo>
                  <a:pt x="2301" y="7"/>
                </a:lnTo>
                <a:lnTo>
                  <a:pt x="2300" y="3"/>
                </a:lnTo>
                <a:lnTo>
                  <a:pt x="2296" y="2"/>
                </a:lnTo>
                <a:lnTo>
                  <a:pt x="2293" y="0"/>
                </a:lnTo>
                <a:lnTo>
                  <a:pt x="2286" y="0"/>
                </a:lnTo>
                <a:lnTo>
                  <a:pt x="2286" y="0"/>
                </a:lnTo>
                <a:lnTo>
                  <a:pt x="2282" y="2"/>
                </a:lnTo>
                <a:lnTo>
                  <a:pt x="2279" y="3"/>
                </a:lnTo>
                <a:lnTo>
                  <a:pt x="2275" y="7"/>
                </a:lnTo>
                <a:lnTo>
                  <a:pt x="2275" y="10"/>
                </a:lnTo>
                <a:lnTo>
                  <a:pt x="2275" y="10"/>
                </a:lnTo>
                <a:lnTo>
                  <a:pt x="2275" y="16"/>
                </a:lnTo>
                <a:lnTo>
                  <a:pt x="2279" y="19"/>
                </a:lnTo>
                <a:lnTo>
                  <a:pt x="2282" y="21"/>
                </a:lnTo>
                <a:lnTo>
                  <a:pt x="2286" y="21"/>
                </a:lnTo>
                <a:lnTo>
                  <a:pt x="2286" y="21"/>
                </a:lnTo>
                <a:close/>
                <a:moveTo>
                  <a:pt x="2244" y="21"/>
                </a:moveTo>
                <a:lnTo>
                  <a:pt x="2251" y="21"/>
                </a:lnTo>
                <a:lnTo>
                  <a:pt x="2251" y="21"/>
                </a:lnTo>
                <a:lnTo>
                  <a:pt x="2254" y="21"/>
                </a:lnTo>
                <a:lnTo>
                  <a:pt x="2258" y="19"/>
                </a:lnTo>
                <a:lnTo>
                  <a:pt x="2259" y="16"/>
                </a:lnTo>
                <a:lnTo>
                  <a:pt x="2261" y="10"/>
                </a:lnTo>
                <a:lnTo>
                  <a:pt x="2261" y="10"/>
                </a:lnTo>
                <a:lnTo>
                  <a:pt x="2259" y="7"/>
                </a:lnTo>
                <a:lnTo>
                  <a:pt x="2258" y="3"/>
                </a:lnTo>
                <a:lnTo>
                  <a:pt x="2254" y="2"/>
                </a:lnTo>
                <a:lnTo>
                  <a:pt x="2251" y="0"/>
                </a:lnTo>
                <a:lnTo>
                  <a:pt x="2244" y="0"/>
                </a:lnTo>
                <a:lnTo>
                  <a:pt x="2244" y="0"/>
                </a:lnTo>
                <a:lnTo>
                  <a:pt x="2240" y="2"/>
                </a:lnTo>
                <a:lnTo>
                  <a:pt x="2236" y="3"/>
                </a:lnTo>
                <a:lnTo>
                  <a:pt x="2233" y="7"/>
                </a:lnTo>
                <a:lnTo>
                  <a:pt x="2233" y="10"/>
                </a:lnTo>
                <a:lnTo>
                  <a:pt x="2233" y="10"/>
                </a:lnTo>
                <a:lnTo>
                  <a:pt x="2233" y="16"/>
                </a:lnTo>
                <a:lnTo>
                  <a:pt x="2236" y="19"/>
                </a:lnTo>
                <a:lnTo>
                  <a:pt x="2240" y="21"/>
                </a:lnTo>
                <a:lnTo>
                  <a:pt x="2244" y="21"/>
                </a:lnTo>
                <a:lnTo>
                  <a:pt x="2244" y="21"/>
                </a:lnTo>
                <a:close/>
                <a:moveTo>
                  <a:pt x="2201" y="21"/>
                </a:moveTo>
                <a:lnTo>
                  <a:pt x="2208" y="21"/>
                </a:lnTo>
                <a:lnTo>
                  <a:pt x="2208" y="21"/>
                </a:lnTo>
                <a:lnTo>
                  <a:pt x="2212" y="21"/>
                </a:lnTo>
                <a:lnTo>
                  <a:pt x="2215" y="19"/>
                </a:lnTo>
                <a:lnTo>
                  <a:pt x="2217" y="16"/>
                </a:lnTo>
                <a:lnTo>
                  <a:pt x="2219" y="10"/>
                </a:lnTo>
                <a:lnTo>
                  <a:pt x="2219" y="10"/>
                </a:lnTo>
                <a:lnTo>
                  <a:pt x="2217" y="7"/>
                </a:lnTo>
                <a:lnTo>
                  <a:pt x="2215" y="3"/>
                </a:lnTo>
                <a:lnTo>
                  <a:pt x="2212" y="2"/>
                </a:lnTo>
                <a:lnTo>
                  <a:pt x="2208" y="0"/>
                </a:lnTo>
                <a:lnTo>
                  <a:pt x="2201" y="0"/>
                </a:lnTo>
                <a:lnTo>
                  <a:pt x="2201" y="0"/>
                </a:lnTo>
                <a:lnTo>
                  <a:pt x="2198" y="2"/>
                </a:lnTo>
                <a:lnTo>
                  <a:pt x="2194" y="3"/>
                </a:lnTo>
                <a:lnTo>
                  <a:pt x="2191" y="7"/>
                </a:lnTo>
                <a:lnTo>
                  <a:pt x="2191" y="10"/>
                </a:lnTo>
                <a:lnTo>
                  <a:pt x="2191" y="10"/>
                </a:lnTo>
                <a:lnTo>
                  <a:pt x="2191" y="16"/>
                </a:lnTo>
                <a:lnTo>
                  <a:pt x="2194" y="19"/>
                </a:lnTo>
                <a:lnTo>
                  <a:pt x="2198" y="21"/>
                </a:lnTo>
                <a:lnTo>
                  <a:pt x="2201" y="21"/>
                </a:lnTo>
                <a:lnTo>
                  <a:pt x="2201" y="21"/>
                </a:lnTo>
                <a:close/>
                <a:moveTo>
                  <a:pt x="2159" y="21"/>
                </a:moveTo>
                <a:lnTo>
                  <a:pt x="2166" y="21"/>
                </a:lnTo>
                <a:lnTo>
                  <a:pt x="2166" y="21"/>
                </a:lnTo>
                <a:lnTo>
                  <a:pt x="2170" y="21"/>
                </a:lnTo>
                <a:lnTo>
                  <a:pt x="2173" y="19"/>
                </a:lnTo>
                <a:lnTo>
                  <a:pt x="2175" y="16"/>
                </a:lnTo>
                <a:lnTo>
                  <a:pt x="2177" y="10"/>
                </a:lnTo>
                <a:lnTo>
                  <a:pt x="2177" y="10"/>
                </a:lnTo>
                <a:lnTo>
                  <a:pt x="2175" y="7"/>
                </a:lnTo>
                <a:lnTo>
                  <a:pt x="2173" y="3"/>
                </a:lnTo>
                <a:lnTo>
                  <a:pt x="2170" y="2"/>
                </a:lnTo>
                <a:lnTo>
                  <a:pt x="2166" y="0"/>
                </a:lnTo>
                <a:lnTo>
                  <a:pt x="2159" y="0"/>
                </a:lnTo>
                <a:lnTo>
                  <a:pt x="2159" y="0"/>
                </a:lnTo>
                <a:lnTo>
                  <a:pt x="2156" y="2"/>
                </a:lnTo>
                <a:lnTo>
                  <a:pt x="2152" y="3"/>
                </a:lnTo>
                <a:lnTo>
                  <a:pt x="2149" y="7"/>
                </a:lnTo>
                <a:lnTo>
                  <a:pt x="2149" y="10"/>
                </a:lnTo>
                <a:lnTo>
                  <a:pt x="2149" y="10"/>
                </a:lnTo>
                <a:lnTo>
                  <a:pt x="2149" y="16"/>
                </a:lnTo>
                <a:lnTo>
                  <a:pt x="2152" y="19"/>
                </a:lnTo>
                <a:lnTo>
                  <a:pt x="2156" y="21"/>
                </a:lnTo>
                <a:lnTo>
                  <a:pt x="2159" y="21"/>
                </a:lnTo>
                <a:lnTo>
                  <a:pt x="2159" y="21"/>
                </a:lnTo>
                <a:close/>
                <a:moveTo>
                  <a:pt x="2117" y="21"/>
                </a:moveTo>
                <a:lnTo>
                  <a:pt x="2124" y="21"/>
                </a:lnTo>
                <a:lnTo>
                  <a:pt x="2124" y="21"/>
                </a:lnTo>
                <a:lnTo>
                  <a:pt x="2128" y="21"/>
                </a:lnTo>
                <a:lnTo>
                  <a:pt x="2131" y="19"/>
                </a:lnTo>
                <a:lnTo>
                  <a:pt x="2133" y="16"/>
                </a:lnTo>
                <a:lnTo>
                  <a:pt x="2135" y="10"/>
                </a:lnTo>
                <a:lnTo>
                  <a:pt x="2135" y="10"/>
                </a:lnTo>
                <a:lnTo>
                  <a:pt x="2133" y="7"/>
                </a:lnTo>
                <a:lnTo>
                  <a:pt x="2131" y="3"/>
                </a:lnTo>
                <a:lnTo>
                  <a:pt x="2128" y="2"/>
                </a:lnTo>
                <a:lnTo>
                  <a:pt x="2124" y="0"/>
                </a:lnTo>
                <a:lnTo>
                  <a:pt x="2117" y="0"/>
                </a:lnTo>
                <a:lnTo>
                  <a:pt x="2117" y="0"/>
                </a:lnTo>
                <a:lnTo>
                  <a:pt x="2114" y="2"/>
                </a:lnTo>
                <a:lnTo>
                  <a:pt x="2110" y="3"/>
                </a:lnTo>
                <a:lnTo>
                  <a:pt x="2107" y="7"/>
                </a:lnTo>
                <a:lnTo>
                  <a:pt x="2107" y="10"/>
                </a:lnTo>
                <a:lnTo>
                  <a:pt x="2107" y="10"/>
                </a:lnTo>
                <a:lnTo>
                  <a:pt x="2107" y="16"/>
                </a:lnTo>
                <a:lnTo>
                  <a:pt x="2110" y="19"/>
                </a:lnTo>
                <a:lnTo>
                  <a:pt x="2114" y="21"/>
                </a:lnTo>
                <a:lnTo>
                  <a:pt x="2117" y="21"/>
                </a:lnTo>
                <a:lnTo>
                  <a:pt x="2117" y="21"/>
                </a:lnTo>
                <a:close/>
                <a:moveTo>
                  <a:pt x="2075" y="21"/>
                </a:moveTo>
                <a:lnTo>
                  <a:pt x="2082" y="21"/>
                </a:lnTo>
                <a:lnTo>
                  <a:pt x="2082" y="21"/>
                </a:lnTo>
                <a:lnTo>
                  <a:pt x="2086" y="21"/>
                </a:lnTo>
                <a:lnTo>
                  <a:pt x="2089" y="19"/>
                </a:lnTo>
                <a:lnTo>
                  <a:pt x="2091" y="16"/>
                </a:lnTo>
                <a:lnTo>
                  <a:pt x="2093" y="10"/>
                </a:lnTo>
                <a:lnTo>
                  <a:pt x="2093" y="10"/>
                </a:lnTo>
                <a:lnTo>
                  <a:pt x="2091" y="7"/>
                </a:lnTo>
                <a:lnTo>
                  <a:pt x="2089" y="3"/>
                </a:lnTo>
                <a:lnTo>
                  <a:pt x="2086" y="2"/>
                </a:lnTo>
                <a:lnTo>
                  <a:pt x="2082" y="0"/>
                </a:lnTo>
                <a:lnTo>
                  <a:pt x="2075" y="0"/>
                </a:lnTo>
                <a:lnTo>
                  <a:pt x="2075" y="0"/>
                </a:lnTo>
                <a:lnTo>
                  <a:pt x="2071" y="2"/>
                </a:lnTo>
                <a:lnTo>
                  <a:pt x="2068" y="3"/>
                </a:lnTo>
                <a:lnTo>
                  <a:pt x="2064" y="7"/>
                </a:lnTo>
                <a:lnTo>
                  <a:pt x="2064" y="10"/>
                </a:lnTo>
                <a:lnTo>
                  <a:pt x="2064" y="10"/>
                </a:lnTo>
                <a:lnTo>
                  <a:pt x="2064" y="16"/>
                </a:lnTo>
                <a:lnTo>
                  <a:pt x="2068" y="19"/>
                </a:lnTo>
                <a:lnTo>
                  <a:pt x="2071" y="21"/>
                </a:lnTo>
                <a:lnTo>
                  <a:pt x="2075" y="21"/>
                </a:lnTo>
                <a:lnTo>
                  <a:pt x="2075" y="21"/>
                </a:lnTo>
                <a:close/>
                <a:moveTo>
                  <a:pt x="2033" y="21"/>
                </a:moveTo>
                <a:lnTo>
                  <a:pt x="2040" y="21"/>
                </a:lnTo>
                <a:lnTo>
                  <a:pt x="2040" y="21"/>
                </a:lnTo>
                <a:lnTo>
                  <a:pt x="2043" y="21"/>
                </a:lnTo>
                <a:lnTo>
                  <a:pt x="2047" y="19"/>
                </a:lnTo>
                <a:lnTo>
                  <a:pt x="2049" y="16"/>
                </a:lnTo>
                <a:lnTo>
                  <a:pt x="2050" y="10"/>
                </a:lnTo>
                <a:lnTo>
                  <a:pt x="2050" y="10"/>
                </a:lnTo>
                <a:lnTo>
                  <a:pt x="2049" y="7"/>
                </a:lnTo>
                <a:lnTo>
                  <a:pt x="2047" y="3"/>
                </a:lnTo>
                <a:lnTo>
                  <a:pt x="2043" y="2"/>
                </a:lnTo>
                <a:lnTo>
                  <a:pt x="2040" y="0"/>
                </a:lnTo>
                <a:lnTo>
                  <a:pt x="2033" y="0"/>
                </a:lnTo>
                <a:lnTo>
                  <a:pt x="2033" y="0"/>
                </a:lnTo>
                <a:lnTo>
                  <a:pt x="2029" y="2"/>
                </a:lnTo>
                <a:lnTo>
                  <a:pt x="2026" y="3"/>
                </a:lnTo>
                <a:lnTo>
                  <a:pt x="2022" y="7"/>
                </a:lnTo>
                <a:lnTo>
                  <a:pt x="2022" y="10"/>
                </a:lnTo>
                <a:lnTo>
                  <a:pt x="2022" y="10"/>
                </a:lnTo>
                <a:lnTo>
                  <a:pt x="2022" y="16"/>
                </a:lnTo>
                <a:lnTo>
                  <a:pt x="2026" y="19"/>
                </a:lnTo>
                <a:lnTo>
                  <a:pt x="2029" y="21"/>
                </a:lnTo>
                <a:lnTo>
                  <a:pt x="2033" y="21"/>
                </a:lnTo>
                <a:lnTo>
                  <a:pt x="2033" y="21"/>
                </a:lnTo>
                <a:close/>
                <a:moveTo>
                  <a:pt x="1991" y="21"/>
                </a:moveTo>
                <a:lnTo>
                  <a:pt x="1998" y="21"/>
                </a:lnTo>
                <a:lnTo>
                  <a:pt x="1998" y="21"/>
                </a:lnTo>
                <a:lnTo>
                  <a:pt x="2001" y="21"/>
                </a:lnTo>
                <a:lnTo>
                  <a:pt x="2005" y="19"/>
                </a:lnTo>
                <a:lnTo>
                  <a:pt x="2007" y="16"/>
                </a:lnTo>
                <a:lnTo>
                  <a:pt x="2008" y="10"/>
                </a:lnTo>
                <a:lnTo>
                  <a:pt x="2008" y="10"/>
                </a:lnTo>
                <a:lnTo>
                  <a:pt x="2007" y="7"/>
                </a:lnTo>
                <a:lnTo>
                  <a:pt x="2005" y="3"/>
                </a:lnTo>
                <a:lnTo>
                  <a:pt x="2001" y="2"/>
                </a:lnTo>
                <a:lnTo>
                  <a:pt x="1998" y="0"/>
                </a:lnTo>
                <a:lnTo>
                  <a:pt x="1991" y="0"/>
                </a:lnTo>
                <a:lnTo>
                  <a:pt x="1991" y="0"/>
                </a:lnTo>
                <a:lnTo>
                  <a:pt x="1987" y="2"/>
                </a:lnTo>
                <a:lnTo>
                  <a:pt x="1984" y="3"/>
                </a:lnTo>
                <a:lnTo>
                  <a:pt x="1980" y="7"/>
                </a:lnTo>
                <a:lnTo>
                  <a:pt x="1980" y="10"/>
                </a:lnTo>
                <a:lnTo>
                  <a:pt x="1980" y="10"/>
                </a:lnTo>
                <a:lnTo>
                  <a:pt x="1980" y="16"/>
                </a:lnTo>
                <a:lnTo>
                  <a:pt x="1984" y="19"/>
                </a:lnTo>
                <a:lnTo>
                  <a:pt x="1987" y="21"/>
                </a:lnTo>
                <a:lnTo>
                  <a:pt x="1991" y="21"/>
                </a:lnTo>
                <a:lnTo>
                  <a:pt x="1991" y="21"/>
                </a:lnTo>
                <a:close/>
                <a:moveTo>
                  <a:pt x="1949" y="21"/>
                </a:moveTo>
                <a:lnTo>
                  <a:pt x="1956" y="21"/>
                </a:lnTo>
                <a:lnTo>
                  <a:pt x="1956" y="21"/>
                </a:lnTo>
                <a:lnTo>
                  <a:pt x="1959" y="21"/>
                </a:lnTo>
                <a:lnTo>
                  <a:pt x="1963" y="19"/>
                </a:lnTo>
                <a:lnTo>
                  <a:pt x="1964" y="16"/>
                </a:lnTo>
                <a:lnTo>
                  <a:pt x="1966" y="10"/>
                </a:lnTo>
                <a:lnTo>
                  <a:pt x="1966" y="10"/>
                </a:lnTo>
                <a:lnTo>
                  <a:pt x="1964" y="7"/>
                </a:lnTo>
                <a:lnTo>
                  <a:pt x="1963" y="3"/>
                </a:lnTo>
                <a:lnTo>
                  <a:pt x="1959" y="2"/>
                </a:lnTo>
                <a:lnTo>
                  <a:pt x="1956" y="0"/>
                </a:lnTo>
                <a:lnTo>
                  <a:pt x="1949" y="0"/>
                </a:lnTo>
                <a:lnTo>
                  <a:pt x="1949" y="0"/>
                </a:lnTo>
                <a:lnTo>
                  <a:pt x="1945" y="2"/>
                </a:lnTo>
                <a:lnTo>
                  <a:pt x="1942" y="3"/>
                </a:lnTo>
                <a:lnTo>
                  <a:pt x="1938" y="7"/>
                </a:lnTo>
                <a:lnTo>
                  <a:pt x="1938" y="10"/>
                </a:lnTo>
                <a:lnTo>
                  <a:pt x="1938" y="10"/>
                </a:lnTo>
                <a:lnTo>
                  <a:pt x="1938" y="16"/>
                </a:lnTo>
                <a:lnTo>
                  <a:pt x="1942" y="19"/>
                </a:lnTo>
                <a:lnTo>
                  <a:pt x="1945" y="21"/>
                </a:lnTo>
                <a:lnTo>
                  <a:pt x="1949" y="21"/>
                </a:lnTo>
                <a:lnTo>
                  <a:pt x="1949" y="21"/>
                </a:lnTo>
                <a:close/>
                <a:moveTo>
                  <a:pt x="1906" y="21"/>
                </a:moveTo>
                <a:lnTo>
                  <a:pt x="1913" y="21"/>
                </a:lnTo>
                <a:lnTo>
                  <a:pt x="1913" y="21"/>
                </a:lnTo>
                <a:lnTo>
                  <a:pt x="1917" y="21"/>
                </a:lnTo>
                <a:lnTo>
                  <a:pt x="1920" y="19"/>
                </a:lnTo>
                <a:lnTo>
                  <a:pt x="1922" y="16"/>
                </a:lnTo>
                <a:lnTo>
                  <a:pt x="1924" y="10"/>
                </a:lnTo>
                <a:lnTo>
                  <a:pt x="1924" y="10"/>
                </a:lnTo>
                <a:lnTo>
                  <a:pt x="1922" y="7"/>
                </a:lnTo>
                <a:lnTo>
                  <a:pt x="1920" y="3"/>
                </a:lnTo>
                <a:lnTo>
                  <a:pt x="1917" y="2"/>
                </a:lnTo>
                <a:lnTo>
                  <a:pt x="1913" y="0"/>
                </a:lnTo>
                <a:lnTo>
                  <a:pt x="1906" y="0"/>
                </a:lnTo>
                <a:lnTo>
                  <a:pt x="1906" y="0"/>
                </a:lnTo>
                <a:lnTo>
                  <a:pt x="1903" y="2"/>
                </a:lnTo>
                <a:lnTo>
                  <a:pt x="1899" y="3"/>
                </a:lnTo>
                <a:lnTo>
                  <a:pt x="1896" y="7"/>
                </a:lnTo>
                <a:lnTo>
                  <a:pt x="1896" y="10"/>
                </a:lnTo>
                <a:lnTo>
                  <a:pt x="1896" y="10"/>
                </a:lnTo>
                <a:lnTo>
                  <a:pt x="1896" y="16"/>
                </a:lnTo>
                <a:lnTo>
                  <a:pt x="1899" y="19"/>
                </a:lnTo>
                <a:lnTo>
                  <a:pt x="1903" y="21"/>
                </a:lnTo>
                <a:lnTo>
                  <a:pt x="1906" y="21"/>
                </a:lnTo>
                <a:lnTo>
                  <a:pt x="1906" y="21"/>
                </a:lnTo>
                <a:close/>
                <a:moveTo>
                  <a:pt x="1864" y="21"/>
                </a:moveTo>
                <a:lnTo>
                  <a:pt x="1871" y="21"/>
                </a:lnTo>
                <a:lnTo>
                  <a:pt x="1871" y="21"/>
                </a:lnTo>
                <a:lnTo>
                  <a:pt x="1875" y="21"/>
                </a:lnTo>
                <a:lnTo>
                  <a:pt x="1878" y="19"/>
                </a:lnTo>
                <a:lnTo>
                  <a:pt x="1880" y="16"/>
                </a:lnTo>
                <a:lnTo>
                  <a:pt x="1882" y="10"/>
                </a:lnTo>
                <a:lnTo>
                  <a:pt x="1882" y="10"/>
                </a:lnTo>
                <a:lnTo>
                  <a:pt x="1880" y="7"/>
                </a:lnTo>
                <a:lnTo>
                  <a:pt x="1878" y="3"/>
                </a:lnTo>
                <a:lnTo>
                  <a:pt x="1875" y="2"/>
                </a:lnTo>
                <a:lnTo>
                  <a:pt x="1871" y="0"/>
                </a:lnTo>
                <a:lnTo>
                  <a:pt x="1864" y="0"/>
                </a:lnTo>
                <a:lnTo>
                  <a:pt x="1864" y="0"/>
                </a:lnTo>
                <a:lnTo>
                  <a:pt x="1861" y="2"/>
                </a:lnTo>
                <a:lnTo>
                  <a:pt x="1857" y="3"/>
                </a:lnTo>
                <a:lnTo>
                  <a:pt x="1854" y="7"/>
                </a:lnTo>
                <a:lnTo>
                  <a:pt x="1854" y="10"/>
                </a:lnTo>
                <a:lnTo>
                  <a:pt x="1854" y="10"/>
                </a:lnTo>
                <a:lnTo>
                  <a:pt x="1854" y="16"/>
                </a:lnTo>
                <a:lnTo>
                  <a:pt x="1857" y="19"/>
                </a:lnTo>
                <a:lnTo>
                  <a:pt x="1861" y="21"/>
                </a:lnTo>
                <a:lnTo>
                  <a:pt x="1864" y="21"/>
                </a:lnTo>
                <a:lnTo>
                  <a:pt x="1864" y="21"/>
                </a:lnTo>
                <a:close/>
                <a:moveTo>
                  <a:pt x="1822" y="21"/>
                </a:moveTo>
                <a:lnTo>
                  <a:pt x="1829" y="21"/>
                </a:lnTo>
                <a:lnTo>
                  <a:pt x="1829" y="21"/>
                </a:lnTo>
                <a:lnTo>
                  <a:pt x="1833" y="21"/>
                </a:lnTo>
                <a:lnTo>
                  <a:pt x="1836" y="19"/>
                </a:lnTo>
                <a:lnTo>
                  <a:pt x="1838" y="16"/>
                </a:lnTo>
                <a:lnTo>
                  <a:pt x="1840" y="10"/>
                </a:lnTo>
                <a:lnTo>
                  <a:pt x="1840" y="10"/>
                </a:lnTo>
                <a:lnTo>
                  <a:pt x="1838" y="7"/>
                </a:lnTo>
                <a:lnTo>
                  <a:pt x="1836" y="3"/>
                </a:lnTo>
                <a:lnTo>
                  <a:pt x="1833" y="2"/>
                </a:lnTo>
                <a:lnTo>
                  <a:pt x="1829" y="0"/>
                </a:lnTo>
                <a:lnTo>
                  <a:pt x="1822" y="0"/>
                </a:lnTo>
                <a:lnTo>
                  <a:pt x="1822" y="0"/>
                </a:lnTo>
                <a:lnTo>
                  <a:pt x="1819" y="2"/>
                </a:lnTo>
                <a:lnTo>
                  <a:pt x="1815" y="3"/>
                </a:lnTo>
                <a:lnTo>
                  <a:pt x="1812" y="7"/>
                </a:lnTo>
                <a:lnTo>
                  <a:pt x="1812" y="10"/>
                </a:lnTo>
                <a:lnTo>
                  <a:pt x="1812" y="10"/>
                </a:lnTo>
                <a:lnTo>
                  <a:pt x="1812" y="16"/>
                </a:lnTo>
                <a:lnTo>
                  <a:pt x="1815" y="19"/>
                </a:lnTo>
                <a:lnTo>
                  <a:pt x="1819" y="21"/>
                </a:lnTo>
                <a:lnTo>
                  <a:pt x="1822" y="21"/>
                </a:lnTo>
                <a:lnTo>
                  <a:pt x="1822" y="21"/>
                </a:lnTo>
                <a:close/>
                <a:moveTo>
                  <a:pt x="1780" y="21"/>
                </a:moveTo>
                <a:lnTo>
                  <a:pt x="1787" y="21"/>
                </a:lnTo>
                <a:lnTo>
                  <a:pt x="1787" y="21"/>
                </a:lnTo>
                <a:lnTo>
                  <a:pt x="1791" y="21"/>
                </a:lnTo>
                <a:lnTo>
                  <a:pt x="1794" y="19"/>
                </a:lnTo>
                <a:lnTo>
                  <a:pt x="1796" y="16"/>
                </a:lnTo>
                <a:lnTo>
                  <a:pt x="1798" y="10"/>
                </a:lnTo>
                <a:lnTo>
                  <a:pt x="1798" y="10"/>
                </a:lnTo>
                <a:lnTo>
                  <a:pt x="1796" y="7"/>
                </a:lnTo>
                <a:lnTo>
                  <a:pt x="1794" y="3"/>
                </a:lnTo>
                <a:lnTo>
                  <a:pt x="1791" y="2"/>
                </a:lnTo>
                <a:lnTo>
                  <a:pt x="1787" y="0"/>
                </a:lnTo>
                <a:lnTo>
                  <a:pt x="1780" y="0"/>
                </a:lnTo>
                <a:lnTo>
                  <a:pt x="1780" y="0"/>
                </a:lnTo>
                <a:lnTo>
                  <a:pt x="1777" y="2"/>
                </a:lnTo>
                <a:lnTo>
                  <a:pt x="1773" y="3"/>
                </a:lnTo>
                <a:lnTo>
                  <a:pt x="1770" y="7"/>
                </a:lnTo>
                <a:lnTo>
                  <a:pt x="1770" y="10"/>
                </a:lnTo>
                <a:lnTo>
                  <a:pt x="1770" y="10"/>
                </a:lnTo>
                <a:lnTo>
                  <a:pt x="1770" y="16"/>
                </a:lnTo>
                <a:lnTo>
                  <a:pt x="1773" y="19"/>
                </a:lnTo>
                <a:lnTo>
                  <a:pt x="1777" y="21"/>
                </a:lnTo>
                <a:lnTo>
                  <a:pt x="1780" y="21"/>
                </a:lnTo>
                <a:lnTo>
                  <a:pt x="1780" y="21"/>
                </a:lnTo>
                <a:close/>
                <a:moveTo>
                  <a:pt x="1738" y="21"/>
                </a:moveTo>
                <a:lnTo>
                  <a:pt x="1745" y="21"/>
                </a:lnTo>
                <a:lnTo>
                  <a:pt x="1745" y="21"/>
                </a:lnTo>
                <a:lnTo>
                  <a:pt x="1748" y="21"/>
                </a:lnTo>
                <a:lnTo>
                  <a:pt x="1752" y="19"/>
                </a:lnTo>
                <a:lnTo>
                  <a:pt x="1754" y="16"/>
                </a:lnTo>
                <a:lnTo>
                  <a:pt x="1755" y="10"/>
                </a:lnTo>
                <a:lnTo>
                  <a:pt x="1755" y="10"/>
                </a:lnTo>
                <a:lnTo>
                  <a:pt x="1754" y="7"/>
                </a:lnTo>
                <a:lnTo>
                  <a:pt x="1752" y="3"/>
                </a:lnTo>
                <a:lnTo>
                  <a:pt x="1748" y="2"/>
                </a:lnTo>
                <a:lnTo>
                  <a:pt x="1745" y="0"/>
                </a:lnTo>
                <a:lnTo>
                  <a:pt x="1738" y="0"/>
                </a:lnTo>
                <a:lnTo>
                  <a:pt x="1738" y="0"/>
                </a:lnTo>
                <a:lnTo>
                  <a:pt x="1734" y="2"/>
                </a:lnTo>
                <a:lnTo>
                  <a:pt x="1731" y="3"/>
                </a:lnTo>
                <a:lnTo>
                  <a:pt x="1727" y="7"/>
                </a:lnTo>
                <a:lnTo>
                  <a:pt x="1727" y="10"/>
                </a:lnTo>
                <a:lnTo>
                  <a:pt x="1727" y="10"/>
                </a:lnTo>
                <a:lnTo>
                  <a:pt x="1727" y="16"/>
                </a:lnTo>
                <a:lnTo>
                  <a:pt x="1731" y="19"/>
                </a:lnTo>
                <a:lnTo>
                  <a:pt x="1734" y="21"/>
                </a:lnTo>
                <a:lnTo>
                  <a:pt x="1738" y="21"/>
                </a:lnTo>
                <a:lnTo>
                  <a:pt x="1738" y="21"/>
                </a:lnTo>
                <a:close/>
                <a:moveTo>
                  <a:pt x="1696" y="21"/>
                </a:moveTo>
                <a:lnTo>
                  <a:pt x="1703" y="21"/>
                </a:lnTo>
                <a:lnTo>
                  <a:pt x="1703" y="21"/>
                </a:lnTo>
                <a:lnTo>
                  <a:pt x="1706" y="21"/>
                </a:lnTo>
                <a:lnTo>
                  <a:pt x="1710" y="19"/>
                </a:lnTo>
                <a:lnTo>
                  <a:pt x="1712" y="16"/>
                </a:lnTo>
                <a:lnTo>
                  <a:pt x="1713" y="10"/>
                </a:lnTo>
                <a:lnTo>
                  <a:pt x="1713" y="10"/>
                </a:lnTo>
                <a:lnTo>
                  <a:pt x="1712" y="7"/>
                </a:lnTo>
                <a:lnTo>
                  <a:pt x="1710" y="3"/>
                </a:lnTo>
                <a:lnTo>
                  <a:pt x="1706" y="2"/>
                </a:lnTo>
                <a:lnTo>
                  <a:pt x="1703" y="0"/>
                </a:lnTo>
                <a:lnTo>
                  <a:pt x="1696" y="0"/>
                </a:lnTo>
                <a:lnTo>
                  <a:pt x="1696" y="0"/>
                </a:lnTo>
                <a:lnTo>
                  <a:pt x="1692" y="2"/>
                </a:lnTo>
                <a:lnTo>
                  <a:pt x="1689" y="3"/>
                </a:lnTo>
                <a:lnTo>
                  <a:pt x="1685" y="7"/>
                </a:lnTo>
                <a:lnTo>
                  <a:pt x="1685" y="10"/>
                </a:lnTo>
                <a:lnTo>
                  <a:pt x="1685" y="10"/>
                </a:lnTo>
                <a:lnTo>
                  <a:pt x="1685" y="16"/>
                </a:lnTo>
                <a:lnTo>
                  <a:pt x="1689" y="19"/>
                </a:lnTo>
                <a:lnTo>
                  <a:pt x="1692" y="21"/>
                </a:lnTo>
                <a:lnTo>
                  <a:pt x="1696" y="21"/>
                </a:lnTo>
                <a:lnTo>
                  <a:pt x="1696" y="21"/>
                </a:lnTo>
                <a:close/>
                <a:moveTo>
                  <a:pt x="1654" y="21"/>
                </a:moveTo>
                <a:lnTo>
                  <a:pt x="1661" y="21"/>
                </a:lnTo>
                <a:lnTo>
                  <a:pt x="1661" y="21"/>
                </a:lnTo>
                <a:lnTo>
                  <a:pt x="1664" y="21"/>
                </a:lnTo>
                <a:lnTo>
                  <a:pt x="1668" y="19"/>
                </a:lnTo>
                <a:lnTo>
                  <a:pt x="1669" y="16"/>
                </a:lnTo>
                <a:lnTo>
                  <a:pt x="1671" y="10"/>
                </a:lnTo>
                <a:lnTo>
                  <a:pt x="1671" y="10"/>
                </a:lnTo>
                <a:lnTo>
                  <a:pt x="1669" y="7"/>
                </a:lnTo>
                <a:lnTo>
                  <a:pt x="1668" y="3"/>
                </a:lnTo>
                <a:lnTo>
                  <a:pt x="1664" y="2"/>
                </a:lnTo>
                <a:lnTo>
                  <a:pt x="1661" y="0"/>
                </a:lnTo>
                <a:lnTo>
                  <a:pt x="1654" y="0"/>
                </a:lnTo>
                <a:lnTo>
                  <a:pt x="1654" y="0"/>
                </a:lnTo>
                <a:lnTo>
                  <a:pt x="1650" y="2"/>
                </a:lnTo>
                <a:lnTo>
                  <a:pt x="1647" y="3"/>
                </a:lnTo>
                <a:lnTo>
                  <a:pt x="1643" y="7"/>
                </a:lnTo>
                <a:lnTo>
                  <a:pt x="1643" y="10"/>
                </a:lnTo>
                <a:lnTo>
                  <a:pt x="1643" y="10"/>
                </a:lnTo>
                <a:lnTo>
                  <a:pt x="1643" y="16"/>
                </a:lnTo>
                <a:lnTo>
                  <a:pt x="1647" y="19"/>
                </a:lnTo>
                <a:lnTo>
                  <a:pt x="1650" y="21"/>
                </a:lnTo>
                <a:lnTo>
                  <a:pt x="1654" y="21"/>
                </a:lnTo>
                <a:lnTo>
                  <a:pt x="1654" y="21"/>
                </a:lnTo>
                <a:close/>
                <a:moveTo>
                  <a:pt x="1612" y="21"/>
                </a:moveTo>
                <a:lnTo>
                  <a:pt x="1619" y="21"/>
                </a:lnTo>
                <a:lnTo>
                  <a:pt x="1619" y="21"/>
                </a:lnTo>
                <a:lnTo>
                  <a:pt x="1622" y="21"/>
                </a:lnTo>
                <a:lnTo>
                  <a:pt x="1626" y="19"/>
                </a:lnTo>
                <a:lnTo>
                  <a:pt x="1627" y="16"/>
                </a:lnTo>
                <a:lnTo>
                  <a:pt x="1629" y="10"/>
                </a:lnTo>
                <a:lnTo>
                  <a:pt x="1629" y="10"/>
                </a:lnTo>
                <a:lnTo>
                  <a:pt x="1627" y="7"/>
                </a:lnTo>
                <a:lnTo>
                  <a:pt x="1626" y="3"/>
                </a:lnTo>
                <a:lnTo>
                  <a:pt x="1622" y="2"/>
                </a:lnTo>
                <a:lnTo>
                  <a:pt x="1619" y="0"/>
                </a:lnTo>
                <a:lnTo>
                  <a:pt x="1612" y="0"/>
                </a:lnTo>
                <a:lnTo>
                  <a:pt x="1612" y="0"/>
                </a:lnTo>
                <a:lnTo>
                  <a:pt x="1608" y="2"/>
                </a:lnTo>
                <a:lnTo>
                  <a:pt x="1605" y="3"/>
                </a:lnTo>
                <a:lnTo>
                  <a:pt x="1601" y="7"/>
                </a:lnTo>
                <a:lnTo>
                  <a:pt x="1601" y="10"/>
                </a:lnTo>
                <a:lnTo>
                  <a:pt x="1601" y="10"/>
                </a:lnTo>
                <a:lnTo>
                  <a:pt x="1601" y="16"/>
                </a:lnTo>
                <a:lnTo>
                  <a:pt x="1605" y="19"/>
                </a:lnTo>
                <a:lnTo>
                  <a:pt x="1608" y="21"/>
                </a:lnTo>
                <a:lnTo>
                  <a:pt x="1612" y="21"/>
                </a:lnTo>
                <a:lnTo>
                  <a:pt x="1612" y="21"/>
                </a:lnTo>
                <a:close/>
                <a:moveTo>
                  <a:pt x="1569" y="21"/>
                </a:moveTo>
                <a:lnTo>
                  <a:pt x="1576" y="21"/>
                </a:lnTo>
                <a:lnTo>
                  <a:pt x="1576" y="21"/>
                </a:lnTo>
                <a:lnTo>
                  <a:pt x="1580" y="21"/>
                </a:lnTo>
                <a:lnTo>
                  <a:pt x="1583" y="19"/>
                </a:lnTo>
                <a:lnTo>
                  <a:pt x="1585" y="16"/>
                </a:lnTo>
                <a:lnTo>
                  <a:pt x="1587" y="10"/>
                </a:lnTo>
                <a:lnTo>
                  <a:pt x="1587" y="10"/>
                </a:lnTo>
                <a:lnTo>
                  <a:pt x="1585" y="7"/>
                </a:lnTo>
                <a:lnTo>
                  <a:pt x="1583" y="3"/>
                </a:lnTo>
                <a:lnTo>
                  <a:pt x="1580" y="2"/>
                </a:lnTo>
                <a:lnTo>
                  <a:pt x="1576" y="0"/>
                </a:lnTo>
                <a:lnTo>
                  <a:pt x="1569" y="0"/>
                </a:lnTo>
                <a:lnTo>
                  <a:pt x="1569" y="0"/>
                </a:lnTo>
                <a:lnTo>
                  <a:pt x="1566" y="2"/>
                </a:lnTo>
                <a:lnTo>
                  <a:pt x="1562" y="3"/>
                </a:lnTo>
                <a:lnTo>
                  <a:pt x="1559" y="7"/>
                </a:lnTo>
                <a:lnTo>
                  <a:pt x="1559" y="10"/>
                </a:lnTo>
                <a:lnTo>
                  <a:pt x="1559" y="10"/>
                </a:lnTo>
                <a:lnTo>
                  <a:pt x="1559" y="16"/>
                </a:lnTo>
                <a:lnTo>
                  <a:pt x="1562" y="19"/>
                </a:lnTo>
                <a:lnTo>
                  <a:pt x="1566" y="21"/>
                </a:lnTo>
                <a:lnTo>
                  <a:pt x="1569" y="21"/>
                </a:lnTo>
                <a:lnTo>
                  <a:pt x="1569" y="21"/>
                </a:lnTo>
                <a:close/>
                <a:moveTo>
                  <a:pt x="1527" y="21"/>
                </a:moveTo>
                <a:lnTo>
                  <a:pt x="1534" y="21"/>
                </a:lnTo>
                <a:lnTo>
                  <a:pt x="1534" y="21"/>
                </a:lnTo>
                <a:lnTo>
                  <a:pt x="1538" y="21"/>
                </a:lnTo>
                <a:lnTo>
                  <a:pt x="1541" y="19"/>
                </a:lnTo>
                <a:lnTo>
                  <a:pt x="1543" y="16"/>
                </a:lnTo>
                <a:lnTo>
                  <a:pt x="1545" y="10"/>
                </a:lnTo>
                <a:lnTo>
                  <a:pt x="1545" y="10"/>
                </a:lnTo>
                <a:lnTo>
                  <a:pt x="1543" y="7"/>
                </a:lnTo>
                <a:lnTo>
                  <a:pt x="1541" y="3"/>
                </a:lnTo>
                <a:lnTo>
                  <a:pt x="1538" y="2"/>
                </a:lnTo>
                <a:lnTo>
                  <a:pt x="1534" y="0"/>
                </a:lnTo>
                <a:lnTo>
                  <a:pt x="1527" y="0"/>
                </a:lnTo>
                <a:lnTo>
                  <a:pt x="1527" y="0"/>
                </a:lnTo>
                <a:lnTo>
                  <a:pt x="1524" y="2"/>
                </a:lnTo>
                <a:lnTo>
                  <a:pt x="1520" y="3"/>
                </a:lnTo>
                <a:lnTo>
                  <a:pt x="1517" y="7"/>
                </a:lnTo>
                <a:lnTo>
                  <a:pt x="1517" y="10"/>
                </a:lnTo>
                <a:lnTo>
                  <a:pt x="1517" y="10"/>
                </a:lnTo>
                <a:lnTo>
                  <a:pt x="1517" y="16"/>
                </a:lnTo>
                <a:lnTo>
                  <a:pt x="1520" y="19"/>
                </a:lnTo>
                <a:lnTo>
                  <a:pt x="1524" y="21"/>
                </a:lnTo>
                <a:lnTo>
                  <a:pt x="1527" y="21"/>
                </a:lnTo>
                <a:lnTo>
                  <a:pt x="1527" y="21"/>
                </a:lnTo>
                <a:close/>
                <a:moveTo>
                  <a:pt x="1485" y="21"/>
                </a:moveTo>
                <a:lnTo>
                  <a:pt x="1492" y="21"/>
                </a:lnTo>
                <a:lnTo>
                  <a:pt x="1492" y="21"/>
                </a:lnTo>
                <a:lnTo>
                  <a:pt x="1496" y="21"/>
                </a:lnTo>
                <a:lnTo>
                  <a:pt x="1499" y="19"/>
                </a:lnTo>
                <a:lnTo>
                  <a:pt x="1501" y="16"/>
                </a:lnTo>
                <a:lnTo>
                  <a:pt x="1503" y="10"/>
                </a:lnTo>
                <a:lnTo>
                  <a:pt x="1503" y="10"/>
                </a:lnTo>
                <a:lnTo>
                  <a:pt x="1501" y="7"/>
                </a:lnTo>
                <a:lnTo>
                  <a:pt x="1499" y="3"/>
                </a:lnTo>
                <a:lnTo>
                  <a:pt x="1496" y="2"/>
                </a:lnTo>
                <a:lnTo>
                  <a:pt x="1492" y="0"/>
                </a:lnTo>
                <a:lnTo>
                  <a:pt x="1485" y="0"/>
                </a:lnTo>
                <a:lnTo>
                  <a:pt x="1485" y="0"/>
                </a:lnTo>
                <a:lnTo>
                  <a:pt x="1482" y="2"/>
                </a:lnTo>
                <a:lnTo>
                  <a:pt x="1478" y="3"/>
                </a:lnTo>
                <a:lnTo>
                  <a:pt x="1475" y="7"/>
                </a:lnTo>
                <a:lnTo>
                  <a:pt x="1475" y="10"/>
                </a:lnTo>
                <a:lnTo>
                  <a:pt x="1475" y="10"/>
                </a:lnTo>
                <a:lnTo>
                  <a:pt x="1475" y="16"/>
                </a:lnTo>
                <a:lnTo>
                  <a:pt x="1478" y="19"/>
                </a:lnTo>
                <a:lnTo>
                  <a:pt x="1482" y="21"/>
                </a:lnTo>
                <a:lnTo>
                  <a:pt x="1485" y="21"/>
                </a:lnTo>
                <a:lnTo>
                  <a:pt x="1485" y="21"/>
                </a:lnTo>
                <a:close/>
                <a:moveTo>
                  <a:pt x="1443" y="21"/>
                </a:moveTo>
                <a:lnTo>
                  <a:pt x="1450" y="21"/>
                </a:lnTo>
                <a:lnTo>
                  <a:pt x="1450" y="21"/>
                </a:lnTo>
                <a:lnTo>
                  <a:pt x="1454" y="21"/>
                </a:lnTo>
                <a:lnTo>
                  <a:pt x="1457" y="19"/>
                </a:lnTo>
                <a:lnTo>
                  <a:pt x="1459" y="16"/>
                </a:lnTo>
                <a:lnTo>
                  <a:pt x="1461" y="10"/>
                </a:lnTo>
                <a:lnTo>
                  <a:pt x="1461" y="10"/>
                </a:lnTo>
                <a:lnTo>
                  <a:pt x="1459" y="7"/>
                </a:lnTo>
                <a:lnTo>
                  <a:pt x="1457" y="3"/>
                </a:lnTo>
                <a:lnTo>
                  <a:pt x="1454" y="2"/>
                </a:lnTo>
                <a:lnTo>
                  <a:pt x="1450" y="0"/>
                </a:lnTo>
                <a:lnTo>
                  <a:pt x="1443" y="0"/>
                </a:lnTo>
                <a:lnTo>
                  <a:pt x="1443" y="0"/>
                </a:lnTo>
                <a:lnTo>
                  <a:pt x="1439" y="2"/>
                </a:lnTo>
                <a:lnTo>
                  <a:pt x="1436" y="3"/>
                </a:lnTo>
                <a:lnTo>
                  <a:pt x="1432" y="7"/>
                </a:lnTo>
                <a:lnTo>
                  <a:pt x="1432" y="10"/>
                </a:lnTo>
                <a:lnTo>
                  <a:pt x="1432" y="10"/>
                </a:lnTo>
                <a:lnTo>
                  <a:pt x="1432" y="16"/>
                </a:lnTo>
                <a:lnTo>
                  <a:pt x="1436" y="19"/>
                </a:lnTo>
                <a:lnTo>
                  <a:pt x="1439" y="21"/>
                </a:lnTo>
                <a:lnTo>
                  <a:pt x="1443" y="21"/>
                </a:lnTo>
                <a:lnTo>
                  <a:pt x="1443" y="21"/>
                </a:lnTo>
                <a:close/>
                <a:moveTo>
                  <a:pt x="1401" y="21"/>
                </a:moveTo>
                <a:lnTo>
                  <a:pt x="1408" y="21"/>
                </a:lnTo>
                <a:lnTo>
                  <a:pt x="1408" y="21"/>
                </a:lnTo>
                <a:lnTo>
                  <a:pt x="1411" y="21"/>
                </a:lnTo>
                <a:lnTo>
                  <a:pt x="1415" y="19"/>
                </a:lnTo>
                <a:lnTo>
                  <a:pt x="1417" y="16"/>
                </a:lnTo>
                <a:lnTo>
                  <a:pt x="1418" y="10"/>
                </a:lnTo>
                <a:lnTo>
                  <a:pt x="1418" y="10"/>
                </a:lnTo>
                <a:lnTo>
                  <a:pt x="1417" y="7"/>
                </a:lnTo>
                <a:lnTo>
                  <a:pt x="1415" y="3"/>
                </a:lnTo>
                <a:lnTo>
                  <a:pt x="1411" y="2"/>
                </a:lnTo>
                <a:lnTo>
                  <a:pt x="1408" y="0"/>
                </a:lnTo>
                <a:lnTo>
                  <a:pt x="1401" y="0"/>
                </a:lnTo>
                <a:lnTo>
                  <a:pt x="1401" y="0"/>
                </a:lnTo>
                <a:lnTo>
                  <a:pt x="1397" y="2"/>
                </a:lnTo>
                <a:lnTo>
                  <a:pt x="1394" y="3"/>
                </a:lnTo>
                <a:lnTo>
                  <a:pt x="1390" y="7"/>
                </a:lnTo>
                <a:lnTo>
                  <a:pt x="1390" y="10"/>
                </a:lnTo>
                <a:lnTo>
                  <a:pt x="1390" y="10"/>
                </a:lnTo>
                <a:lnTo>
                  <a:pt x="1390" y="16"/>
                </a:lnTo>
                <a:lnTo>
                  <a:pt x="1394" y="19"/>
                </a:lnTo>
                <a:lnTo>
                  <a:pt x="1397" y="21"/>
                </a:lnTo>
                <a:lnTo>
                  <a:pt x="1401" y="21"/>
                </a:lnTo>
                <a:lnTo>
                  <a:pt x="1401" y="21"/>
                </a:lnTo>
                <a:close/>
                <a:moveTo>
                  <a:pt x="1359" y="21"/>
                </a:moveTo>
                <a:lnTo>
                  <a:pt x="1366" y="21"/>
                </a:lnTo>
                <a:lnTo>
                  <a:pt x="1366" y="21"/>
                </a:lnTo>
                <a:lnTo>
                  <a:pt x="1369" y="21"/>
                </a:lnTo>
                <a:lnTo>
                  <a:pt x="1373" y="19"/>
                </a:lnTo>
                <a:lnTo>
                  <a:pt x="1375" y="16"/>
                </a:lnTo>
                <a:lnTo>
                  <a:pt x="1376" y="10"/>
                </a:lnTo>
                <a:lnTo>
                  <a:pt x="1376" y="10"/>
                </a:lnTo>
                <a:lnTo>
                  <a:pt x="1375" y="7"/>
                </a:lnTo>
                <a:lnTo>
                  <a:pt x="1373" y="3"/>
                </a:lnTo>
                <a:lnTo>
                  <a:pt x="1369" y="2"/>
                </a:lnTo>
                <a:lnTo>
                  <a:pt x="1366" y="0"/>
                </a:lnTo>
                <a:lnTo>
                  <a:pt x="1359" y="0"/>
                </a:lnTo>
                <a:lnTo>
                  <a:pt x="1359" y="0"/>
                </a:lnTo>
                <a:lnTo>
                  <a:pt x="1355" y="2"/>
                </a:lnTo>
                <a:lnTo>
                  <a:pt x="1352" y="3"/>
                </a:lnTo>
                <a:lnTo>
                  <a:pt x="1348" y="7"/>
                </a:lnTo>
                <a:lnTo>
                  <a:pt x="1348" y="10"/>
                </a:lnTo>
                <a:lnTo>
                  <a:pt x="1348" y="10"/>
                </a:lnTo>
                <a:lnTo>
                  <a:pt x="1348" y="16"/>
                </a:lnTo>
                <a:lnTo>
                  <a:pt x="1352" y="19"/>
                </a:lnTo>
                <a:lnTo>
                  <a:pt x="1355" y="21"/>
                </a:lnTo>
                <a:lnTo>
                  <a:pt x="1359" y="21"/>
                </a:lnTo>
                <a:lnTo>
                  <a:pt x="1359" y="21"/>
                </a:lnTo>
                <a:close/>
                <a:moveTo>
                  <a:pt x="1317" y="21"/>
                </a:moveTo>
                <a:lnTo>
                  <a:pt x="1324" y="21"/>
                </a:lnTo>
                <a:lnTo>
                  <a:pt x="1324" y="21"/>
                </a:lnTo>
                <a:lnTo>
                  <a:pt x="1327" y="21"/>
                </a:lnTo>
                <a:lnTo>
                  <a:pt x="1331" y="19"/>
                </a:lnTo>
                <a:lnTo>
                  <a:pt x="1332" y="16"/>
                </a:lnTo>
                <a:lnTo>
                  <a:pt x="1334" y="10"/>
                </a:lnTo>
                <a:lnTo>
                  <a:pt x="1334" y="10"/>
                </a:lnTo>
                <a:lnTo>
                  <a:pt x="1332" y="7"/>
                </a:lnTo>
                <a:lnTo>
                  <a:pt x="1331" y="3"/>
                </a:lnTo>
                <a:lnTo>
                  <a:pt x="1327" y="2"/>
                </a:lnTo>
                <a:lnTo>
                  <a:pt x="1324" y="0"/>
                </a:lnTo>
                <a:lnTo>
                  <a:pt x="1317" y="0"/>
                </a:lnTo>
                <a:lnTo>
                  <a:pt x="1317" y="0"/>
                </a:lnTo>
                <a:lnTo>
                  <a:pt x="1313" y="2"/>
                </a:lnTo>
                <a:lnTo>
                  <a:pt x="1310" y="3"/>
                </a:lnTo>
                <a:lnTo>
                  <a:pt x="1306" y="7"/>
                </a:lnTo>
                <a:lnTo>
                  <a:pt x="1306" y="10"/>
                </a:lnTo>
                <a:lnTo>
                  <a:pt x="1306" y="10"/>
                </a:lnTo>
                <a:lnTo>
                  <a:pt x="1306" y="16"/>
                </a:lnTo>
                <a:lnTo>
                  <a:pt x="1310" y="19"/>
                </a:lnTo>
                <a:lnTo>
                  <a:pt x="1313" y="21"/>
                </a:lnTo>
                <a:lnTo>
                  <a:pt x="1317" y="21"/>
                </a:lnTo>
                <a:lnTo>
                  <a:pt x="1317" y="21"/>
                </a:lnTo>
                <a:close/>
                <a:moveTo>
                  <a:pt x="1274" y="21"/>
                </a:moveTo>
                <a:lnTo>
                  <a:pt x="1281" y="21"/>
                </a:lnTo>
                <a:lnTo>
                  <a:pt x="1281" y="21"/>
                </a:lnTo>
                <a:lnTo>
                  <a:pt x="1285" y="21"/>
                </a:lnTo>
                <a:lnTo>
                  <a:pt x="1289" y="19"/>
                </a:lnTo>
                <a:lnTo>
                  <a:pt x="1290" y="16"/>
                </a:lnTo>
                <a:lnTo>
                  <a:pt x="1292" y="10"/>
                </a:lnTo>
                <a:lnTo>
                  <a:pt x="1292" y="10"/>
                </a:lnTo>
                <a:lnTo>
                  <a:pt x="1290" y="7"/>
                </a:lnTo>
                <a:lnTo>
                  <a:pt x="1289" y="3"/>
                </a:lnTo>
                <a:lnTo>
                  <a:pt x="1285" y="2"/>
                </a:lnTo>
                <a:lnTo>
                  <a:pt x="1281" y="0"/>
                </a:lnTo>
                <a:lnTo>
                  <a:pt x="1274" y="0"/>
                </a:lnTo>
                <a:lnTo>
                  <a:pt x="1274" y="0"/>
                </a:lnTo>
                <a:lnTo>
                  <a:pt x="1271" y="2"/>
                </a:lnTo>
                <a:lnTo>
                  <a:pt x="1267" y="3"/>
                </a:lnTo>
                <a:lnTo>
                  <a:pt x="1264" y="7"/>
                </a:lnTo>
                <a:lnTo>
                  <a:pt x="1264" y="10"/>
                </a:lnTo>
                <a:lnTo>
                  <a:pt x="1264" y="10"/>
                </a:lnTo>
                <a:lnTo>
                  <a:pt x="1264" y="16"/>
                </a:lnTo>
                <a:lnTo>
                  <a:pt x="1267" y="19"/>
                </a:lnTo>
                <a:lnTo>
                  <a:pt x="1271" y="21"/>
                </a:lnTo>
                <a:lnTo>
                  <a:pt x="1274" y="21"/>
                </a:lnTo>
                <a:lnTo>
                  <a:pt x="1274" y="21"/>
                </a:lnTo>
                <a:close/>
                <a:moveTo>
                  <a:pt x="1232" y="21"/>
                </a:moveTo>
                <a:lnTo>
                  <a:pt x="1239" y="21"/>
                </a:lnTo>
                <a:lnTo>
                  <a:pt x="1239" y="21"/>
                </a:lnTo>
                <a:lnTo>
                  <a:pt x="1243" y="21"/>
                </a:lnTo>
                <a:lnTo>
                  <a:pt x="1246" y="19"/>
                </a:lnTo>
                <a:lnTo>
                  <a:pt x="1248" y="16"/>
                </a:lnTo>
                <a:lnTo>
                  <a:pt x="1250" y="10"/>
                </a:lnTo>
                <a:lnTo>
                  <a:pt x="1250" y="10"/>
                </a:lnTo>
                <a:lnTo>
                  <a:pt x="1248" y="7"/>
                </a:lnTo>
                <a:lnTo>
                  <a:pt x="1246" y="3"/>
                </a:lnTo>
                <a:lnTo>
                  <a:pt x="1243" y="2"/>
                </a:lnTo>
                <a:lnTo>
                  <a:pt x="1239" y="0"/>
                </a:lnTo>
                <a:lnTo>
                  <a:pt x="1232" y="0"/>
                </a:lnTo>
                <a:lnTo>
                  <a:pt x="1232" y="0"/>
                </a:lnTo>
                <a:lnTo>
                  <a:pt x="1229" y="2"/>
                </a:lnTo>
                <a:lnTo>
                  <a:pt x="1225" y="3"/>
                </a:lnTo>
                <a:lnTo>
                  <a:pt x="1222" y="7"/>
                </a:lnTo>
                <a:lnTo>
                  <a:pt x="1222" y="10"/>
                </a:lnTo>
                <a:lnTo>
                  <a:pt x="1222" y="10"/>
                </a:lnTo>
                <a:lnTo>
                  <a:pt x="1222" y="16"/>
                </a:lnTo>
                <a:lnTo>
                  <a:pt x="1225" y="19"/>
                </a:lnTo>
                <a:lnTo>
                  <a:pt x="1229" y="21"/>
                </a:lnTo>
                <a:lnTo>
                  <a:pt x="1232" y="21"/>
                </a:lnTo>
                <a:lnTo>
                  <a:pt x="1232" y="21"/>
                </a:lnTo>
                <a:close/>
                <a:moveTo>
                  <a:pt x="1190" y="21"/>
                </a:moveTo>
                <a:lnTo>
                  <a:pt x="1197" y="21"/>
                </a:lnTo>
                <a:lnTo>
                  <a:pt x="1197" y="21"/>
                </a:lnTo>
                <a:lnTo>
                  <a:pt x="1201" y="21"/>
                </a:lnTo>
                <a:lnTo>
                  <a:pt x="1204" y="19"/>
                </a:lnTo>
                <a:lnTo>
                  <a:pt x="1206" y="16"/>
                </a:lnTo>
                <a:lnTo>
                  <a:pt x="1208" y="10"/>
                </a:lnTo>
                <a:lnTo>
                  <a:pt x="1208" y="10"/>
                </a:lnTo>
                <a:lnTo>
                  <a:pt x="1206" y="7"/>
                </a:lnTo>
                <a:lnTo>
                  <a:pt x="1204" y="3"/>
                </a:lnTo>
                <a:lnTo>
                  <a:pt x="1201" y="2"/>
                </a:lnTo>
                <a:lnTo>
                  <a:pt x="1197" y="0"/>
                </a:lnTo>
                <a:lnTo>
                  <a:pt x="1190" y="0"/>
                </a:lnTo>
                <a:lnTo>
                  <a:pt x="1190" y="0"/>
                </a:lnTo>
                <a:lnTo>
                  <a:pt x="1187" y="2"/>
                </a:lnTo>
                <a:lnTo>
                  <a:pt x="1183" y="3"/>
                </a:lnTo>
                <a:lnTo>
                  <a:pt x="1180" y="7"/>
                </a:lnTo>
                <a:lnTo>
                  <a:pt x="1180" y="10"/>
                </a:lnTo>
                <a:lnTo>
                  <a:pt x="1180" y="10"/>
                </a:lnTo>
                <a:lnTo>
                  <a:pt x="1180" y="16"/>
                </a:lnTo>
                <a:lnTo>
                  <a:pt x="1183" y="19"/>
                </a:lnTo>
                <a:lnTo>
                  <a:pt x="1187" y="21"/>
                </a:lnTo>
                <a:lnTo>
                  <a:pt x="1190" y="21"/>
                </a:lnTo>
                <a:lnTo>
                  <a:pt x="1190" y="21"/>
                </a:lnTo>
                <a:close/>
                <a:moveTo>
                  <a:pt x="1148" y="21"/>
                </a:moveTo>
                <a:lnTo>
                  <a:pt x="1155" y="21"/>
                </a:lnTo>
                <a:lnTo>
                  <a:pt x="1155" y="21"/>
                </a:lnTo>
                <a:lnTo>
                  <a:pt x="1159" y="21"/>
                </a:lnTo>
                <a:lnTo>
                  <a:pt x="1162" y="19"/>
                </a:lnTo>
                <a:lnTo>
                  <a:pt x="1164" y="16"/>
                </a:lnTo>
                <a:lnTo>
                  <a:pt x="1166" y="10"/>
                </a:lnTo>
                <a:lnTo>
                  <a:pt x="1166" y="10"/>
                </a:lnTo>
                <a:lnTo>
                  <a:pt x="1164" y="7"/>
                </a:lnTo>
                <a:lnTo>
                  <a:pt x="1162" y="3"/>
                </a:lnTo>
                <a:lnTo>
                  <a:pt x="1159" y="2"/>
                </a:lnTo>
                <a:lnTo>
                  <a:pt x="1155" y="0"/>
                </a:lnTo>
                <a:lnTo>
                  <a:pt x="1148" y="0"/>
                </a:lnTo>
                <a:lnTo>
                  <a:pt x="1148" y="0"/>
                </a:lnTo>
                <a:lnTo>
                  <a:pt x="1145" y="2"/>
                </a:lnTo>
                <a:lnTo>
                  <a:pt x="1141" y="3"/>
                </a:lnTo>
                <a:lnTo>
                  <a:pt x="1138" y="7"/>
                </a:lnTo>
                <a:lnTo>
                  <a:pt x="1138" y="10"/>
                </a:lnTo>
                <a:lnTo>
                  <a:pt x="1138" y="10"/>
                </a:lnTo>
                <a:lnTo>
                  <a:pt x="1138" y="16"/>
                </a:lnTo>
                <a:lnTo>
                  <a:pt x="1141" y="19"/>
                </a:lnTo>
                <a:lnTo>
                  <a:pt x="1145" y="21"/>
                </a:lnTo>
                <a:lnTo>
                  <a:pt x="1148" y="21"/>
                </a:lnTo>
                <a:lnTo>
                  <a:pt x="1148" y="21"/>
                </a:lnTo>
                <a:close/>
                <a:moveTo>
                  <a:pt x="1106" y="21"/>
                </a:moveTo>
                <a:lnTo>
                  <a:pt x="1113" y="21"/>
                </a:lnTo>
                <a:lnTo>
                  <a:pt x="1113" y="21"/>
                </a:lnTo>
                <a:lnTo>
                  <a:pt x="1116" y="21"/>
                </a:lnTo>
                <a:lnTo>
                  <a:pt x="1120" y="19"/>
                </a:lnTo>
                <a:lnTo>
                  <a:pt x="1122" y="16"/>
                </a:lnTo>
                <a:lnTo>
                  <a:pt x="1124" y="10"/>
                </a:lnTo>
                <a:lnTo>
                  <a:pt x="1124" y="10"/>
                </a:lnTo>
                <a:lnTo>
                  <a:pt x="1122" y="7"/>
                </a:lnTo>
                <a:lnTo>
                  <a:pt x="1120" y="3"/>
                </a:lnTo>
                <a:lnTo>
                  <a:pt x="1116" y="2"/>
                </a:lnTo>
                <a:lnTo>
                  <a:pt x="1113" y="0"/>
                </a:lnTo>
                <a:lnTo>
                  <a:pt x="1106" y="0"/>
                </a:lnTo>
                <a:lnTo>
                  <a:pt x="1106" y="0"/>
                </a:lnTo>
                <a:lnTo>
                  <a:pt x="1102" y="2"/>
                </a:lnTo>
                <a:lnTo>
                  <a:pt x="1099" y="3"/>
                </a:lnTo>
                <a:lnTo>
                  <a:pt x="1095" y="7"/>
                </a:lnTo>
                <a:lnTo>
                  <a:pt x="1095" y="10"/>
                </a:lnTo>
                <a:lnTo>
                  <a:pt x="1095" y="10"/>
                </a:lnTo>
                <a:lnTo>
                  <a:pt x="1095" y="16"/>
                </a:lnTo>
                <a:lnTo>
                  <a:pt x="1099" y="19"/>
                </a:lnTo>
                <a:lnTo>
                  <a:pt x="1102" y="21"/>
                </a:lnTo>
                <a:lnTo>
                  <a:pt x="1106" y="21"/>
                </a:lnTo>
                <a:lnTo>
                  <a:pt x="1106" y="21"/>
                </a:lnTo>
                <a:close/>
                <a:moveTo>
                  <a:pt x="1064" y="21"/>
                </a:moveTo>
                <a:lnTo>
                  <a:pt x="1071" y="21"/>
                </a:lnTo>
                <a:lnTo>
                  <a:pt x="1071" y="21"/>
                </a:lnTo>
                <a:lnTo>
                  <a:pt x="1074" y="21"/>
                </a:lnTo>
                <a:lnTo>
                  <a:pt x="1078" y="19"/>
                </a:lnTo>
                <a:lnTo>
                  <a:pt x="1080" y="16"/>
                </a:lnTo>
                <a:lnTo>
                  <a:pt x="1081" y="10"/>
                </a:lnTo>
                <a:lnTo>
                  <a:pt x="1081" y="10"/>
                </a:lnTo>
                <a:lnTo>
                  <a:pt x="1080" y="7"/>
                </a:lnTo>
                <a:lnTo>
                  <a:pt x="1078" y="3"/>
                </a:lnTo>
                <a:lnTo>
                  <a:pt x="1074" y="2"/>
                </a:lnTo>
                <a:lnTo>
                  <a:pt x="1071" y="0"/>
                </a:lnTo>
                <a:lnTo>
                  <a:pt x="1064" y="0"/>
                </a:lnTo>
                <a:lnTo>
                  <a:pt x="1064" y="0"/>
                </a:lnTo>
                <a:lnTo>
                  <a:pt x="1060" y="2"/>
                </a:lnTo>
                <a:lnTo>
                  <a:pt x="1057" y="3"/>
                </a:lnTo>
                <a:lnTo>
                  <a:pt x="1053" y="7"/>
                </a:lnTo>
                <a:lnTo>
                  <a:pt x="1053" y="10"/>
                </a:lnTo>
                <a:lnTo>
                  <a:pt x="1053" y="10"/>
                </a:lnTo>
                <a:lnTo>
                  <a:pt x="1053" y="16"/>
                </a:lnTo>
                <a:lnTo>
                  <a:pt x="1057" y="19"/>
                </a:lnTo>
                <a:lnTo>
                  <a:pt x="1060" y="21"/>
                </a:lnTo>
                <a:lnTo>
                  <a:pt x="1064" y="21"/>
                </a:lnTo>
                <a:lnTo>
                  <a:pt x="1064" y="21"/>
                </a:lnTo>
                <a:close/>
                <a:moveTo>
                  <a:pt x="1022" y="21"/>
                </a:moveTo>
                <a:lnTo>
                  <a:pt x="1029" y="21"/>
                </a:lnTo>
                <a:lnTo>
                  <a:pt x="1029" y="21"/>
                </a:lnTo>
                <a:lnTo>
                  <a:pt x="1032" y="21"/>
                </a:lnTo>
                <a:lnTo>
                  <a:pt x="1036" y="19"/>
                </a:lnTo>
                <a:lnTo>
                  <a:pt x="1037" y="16"/>
                </a:lnTo>
                <a:lnTo>
                  <a:pt x="1039" y="10"/>
                </a:lnTo>
                <a:lnTo>
                  <a:pt x="1039" y="10"/>
                </a:lnTo>
                <a:lnTo>
                  <a:pt x="1037" y="7"/>
                </a:lnTo>
                <a:lnTo>
                  <a:pt x="1036" y="3"/>
                </a:lnTo>
                <a:lnTo>
                  <a:pt x="1032" y="2"/>
                </a:lnTo>
                <a:lnTo>
                  <a:pt x="1029" y="0"/>
                </a:lnTo>
                <a:lnTo>
                  <a:pt x="1022" y="0"/>
                </a:lnTo>
                <a:lnTo>
                  <a:pt x="1022" y="0"/>
                </a:lnTo>
                <a:lnTo>
                  <a:pt x="1018" y="2"/>
                </a:lnTo>
                <a:lnTo>
                  <a:pt x="1015" y="3"/>
                </a:lnTo>
                <a:lnTo>
                  <a:pt x="1011" y="7"/>
                </a:lnTo>
                <a:lnTo>
                  <a:pt x="1011" y="10"/>
                </a:lnTo>
                <a:lnTo>
                  <a:pt x="1011" y="10"/>
                </a:lnTo>
                <a:lnTo>
                  <a:pt x="1011" y="16"/>
                </a:lnTo>
                <a:lnTo>
                  <a:pt x="1015" y="19"/>
                </a:lnTo>
                <a:lnTo>
                  <a:pt x="1018" y="21"/>
                </a:lnTo>
                <a:lnTo>
                  <a:pt x="1022" y="21"/>
                </a:lnTo>
                <a:lnTo>
                  <a:pt x="1022" y="21"/>
                </a:lnTo>
                <a:close/>
                <a:moveTo>
                  <a:pt x="980" y="21"/>
                </a:moveTo>
                <a:lnTo>
                  <a:pt x="987" y="21"/>
                </a:lnTo>
                <a:lnTo>
                  <a:pt x="987" y="21"/>
                </a:lnTo>
                <a:lnTo>
                  <a:pt x="990" y="21"/>
                </a:lnTo>
                <a:lnTo>
                  <a:pt x="994" y="19"/>
                </a:lnTo>
                <a:lnTo>
                  <a:pt x="995" y="16"/>
                </a:lnTo>
                <a:lnTo>
                  <a:pt x="997" y="10"/>
                </a:lnTo>
                <a:lnTo>
                  <a:pt x="997" y="10"/>
                </a:lnTo>
                <a:lnTo>
                  <a:pt x="995" y="7"/>
                </a:lnTo>
                <a:lnTo>
                  <a:pt x="994" y="3"/>
                </a:lnTo>
                <a:lnTo>
                  <a:pt x="990" y="2"/>
                </a:lnTo>
                <a:lnTo>
                  <a:pt x="987" y="0"/>
                </a:lnTo>
                <a:lnTo>
                  <a:pt x="980" y="0"/>
                </a:lnTo>
                <a:lnTo>
                  <a:pt x="980" y="0"/>
                </a:lnTo>
                <a:lnTo>
                  <a:pt x="976" y="2"/>
                </a:lnTo>
                <a:lnTo>
                  <a:pt x="973" y="3"/>
                </a:lnTo>
                <a:lnTo>
                  <a:pt x="969" y="7"/>
                </a:lnTo>
                <a:lnTo>
                  <a:pt x="969" y="10"/>
                </a:lnTo>
                <a:lnTo>
                  <a:pt x="969" y="10"/>
                </a:lnTo>
                <a:lnTo>
                  <a:pt x="969" y="16"/>
                </a:lnTo>
                <a:lnTo>
                  <a:pt x="973" y="19"/>
                </a:lnTo>
                <a:lnTo>
                  <a:pt x="976" y="21"/>
                </a:lnTo>
                <a:lnTo>
                  <a:pt x="980" y="21"/>
                </a:lnTo>
                <a:lnTo>
                  <a:pt x="980" y="21"/>
                </a:lnTo>
                <a:close/>
                <a:moveTo>
                  <a:pt x="937" y="21"/>
                </a:moveTo>
                <a:lnTo>
                  <a:pt x="944" y="21"/>
                </a:lnTo>
                <a:lnTo>
                  <a:pt x="944" y="21"/>
                </a:lnTo>
                <a:lnTo>
                  <a:pt x="948" y="21"/>
                </a:lnTo>
                <a:lnTo>
                  <a:pt x="951" y="19"/>
                </a:lnTo>
                <a:lnTo>
                  <a:pt x="953" y="16"/>
                </a:lnTo>
                <a:lnTo>
                  <a:pt x="955" y="10"/>
                </a:lnTo>
                <a:lnTo>
                  <a:pt x="955" y="10"/>
                </a:lnTo>
                <a:lnTo>
                  <a:pt x="953" y="7"/>
                </a:lnTo>
                <a:lnTo>
                  <a:pt x="951" y="3"/>
                </a:lnTo>
                <a:lnTo>
                  <a:pt x="948" y="2"/>
                </a:lnTo>
                <a:lnTo>
                  <a:pt x="944" y="0"/>
                </a:lnTo>
                <a:lnTo>
                  <a:pt x="937" y="0"/>
                </a:lnTo>
                <a:lnTo>
                  <a:pt x="937" y="0"/>
                </a:lnTo>
                <a:lnTo>
                  <a:pt x="934" y="2"/>
                </a:lnTo>
                <a:lnTo>
                  <a:pt x="930" y="3"/>
                </a:lnTo>
                <a:lnTo>
                  <a:pt x="927" y="7"/>
                </a:lnTo>
                <a:lnTo>
                  <a:pt x="927" y="10"/>
                </a:lnTo>
                <a:lnTo>
                  <a:pt x="927" y="10"/>
                </a:lnTo>
                <a:lnTo>
                  <a:pt x="927" y="16"/>
                </a:lnTo>
                <a:lnTo>
                  <a:pt x="930" y="19"/>
                </a:lnTo>
                <a:lnTo>
                  <a:pt x="934" y="21"/>
                </a:lnTo>
                <a:lnTo>
                  <a:pt x="937" y="21"/>
                </a:lnTo>
                <a:lnTo>
                  <a:pt x="937" y="21"/>
                </a:lnTo>
                <a:close/>
                <a:moveTo>
                  <a:pt x="895" y="21"/>
                </a:moveTo>
                <a:lnTo>
                  <a:pt x="902" y="21"/>
                </a:lnTo>
                <a:lnTo>
                  <a:pt x="902" y="21"/>
                </a:lnTo>
                <a:lnTo>
                  <a:pt x="906" y="21"/>
                </a:lnTo>
                <a:lnTo>
                  <a:pt x="909" y="19"/>
                </a:lnTo>
                <a:lnTo>
                  <a:pt x="911" y="16"/>
                </a:lnTo>
                <a:lnTo>
                  <a:pt x="913" y="10"/>
                </a:lnTo>
                <a:lnTo>
                  <a:pt x="913" y="10"/>
                </a:lnTo>
                <a:lnTo>
                  <a:pt x="911" y="7"/>
                </a:lnTo>
                <a:lnTo>
                  <a:pt x="909" y="3"/>
                </a:lnTo>
                <a:lnTo>
                  <a:pt x="906" y="2"/>
                </a:lnTo>
                <a:lnTo>
                  <a:pt x="902" y="0"/>
                </a:lnTo>
                <a:lnTo>
                  <a:pt x="895" y="0"/>
                </a:lnTo>
                <a:lnTo>
                  <a:pt x="895" y="0"/>
                </a:lnTo>
                <a:lnTo>
                  <a:pt x="892" y="2"/>
                </a:lnTo>
                <a:lnTo>
                  <a:pt x="888" y="3"/>
                </a:lnTo>
                <a:lnTo>
                  <a:pt x="885" y="7"/>
                </a:lnTo>
                <a:lnTo>
                  <a:pt x="885" y="10"/>
                </a:lnTo>
                <a:lnTo>
                  <a:pt x="885" y="10"/>
                </a:lnTo>
                <a:lnTo>
                  <a:pt x="885" y="16"/>
                </a:lnTo>
                <a:lnTo>
                  <a:pt x="888" y="19"/>
                </a:lnTo>
                <a:lnTo>
                  <a:pt x="892" y="21"/>
                </a:lnTo>
                <a:lnTo>
                  <a:pt x="895" y="21"/>
                </a:lnTo>
                <a:lnTo>
                  <a:pt x="895" y="21"/>
                </a:lnTo>
                <a:close/>
                <a:moveTo>
                  <a:pt x="853" y="21"/>
                </a:moveTo>
                <a:lnTo>
                  <a:pt x="860" y="21"/>
                </a:lnTo>
                <a:lnTo>
                  <a:pt x="860" y="21"/>
                </a:lnTo>
                <a:lnTo>
                  <a:pt x="864" y="21"/>
                </a:lnTo>
                <a:lnTo>
                  <a:pt x="867" y="19"/>
                </a:lnTo>
                <a:lnTo>
                  <a:pt x="869" y="16"/>
                </a:lnTo>
                <a:lnTo>
                  <a:pt x="871" y="10"/>
                </a:lnTo>
                <a:lnTo>
                  <a:pt x="871" y="10"/>
                </a:lnTo>
                <a:lnTo>
                  <a:pt x="869" y="7"/>
                </a:lnTo>
                <a:lnTo>
                  <a:pt x="867" y="3"/>
                </a:lnTo>
                <a:lnTo>
                  <a:pt x="864" y="2"/>
                </a:lnTo>
                <a:lnTo>
                  <a:pt x="860" y="0"/>
                </a:lnTo>
                <a:lnTo>
                  <a:pt x="853" y="0"/>
                </a:lnTo>
                <a:lnTo>
                  <a:pt x="853" y="0"/>
                </a:lnTo>
                <a:lnTo>
                  <a:pt x="850" y="2"/>
                </a:lnTo>
                <a:lnTo>
                  <a:pt x="846" y="3"/>
                </a:lnTo>
                <a:lnTo>
                  <a:pt x="843" y="7"/>
                </a:lnTo>
                <a:lnTo>
                  <a:pt x="843" y="10"/>
                </a:lnTo>
                <a:lnTo>
                  <a:pt x="843" y="10"/>
                </a:lnTo>
                <a:lnTo>
                  <a:pt x="843" y="16"/>
                </a:lnTo>
                <a:lnTo>
                  <a:pt x="846" y="19"/>
                </a:lnTo>
                <a:lnTo>
                  <a:pt x="850" y="21"/>
                </a:lnTo>
                <a:lnTo>
                  <a:pt x="853" y="21"/>
                </a:lnTo>
                <a:lnTo>
                  <a:pt x="853" y="21"/>
                </a:lnTo>
                <a:close/>
                <a:moveTo>
                  <a:pt x="811" y="21"/>
                </a:moveTo>
                <a:lnTo>
                  <a:pt x="818" y="21"/>
                </a:lnTo>
                <a:lnTo>
                  <a:pt x="818" y="21"/>
                </a:lnTo>
                <a:lnTo>
                  <a:pt x="822" y="21"/>
                </a:lnTo>
                <a:lnTo>
                  <a:pt x="825" y="19"/>
                </a:lnTo>
                <a:lnTo>
                  <a:pt x="827" y="16"/>
                </a:lnTo>
                <a:lnTo>
                  <a:pt x="829" y="10"/>
                </a:lnTo>
                <a:lnTo>
                  <a:pt x="829" y="10"/>
                </a:lnTo>
                <a:lnTo>
                  <a:pt x="827" y="7"/>
                </a:lnTo>
                <a:lnTo>
                  <a:pt x="825" y="3"/>
                </a:lnTo>
                <a:lnTo>
                  <a:pt x="822" y="2"/>
                </a:lnTo>
                <a:lnTo>
                  <a:pt x="818" y="0"/>
                </a:lnTo>
                <a:lnTo>
                  <a:pt x="811" y="0"/>
                </a:lnTo>
                <a:lnTo>
                  <a:pt x="811" y="0"/>
                </a:lnTo>
                <a:lnTo>
                  <a:pt x="808" y="2"/>
                </a:lnTo>
                <a:lnTo>
                  <a:pt x="804" y="3"/>
                </a:lnTo>
                <a:lnTo>
                  <a:pt x="800" y="7"/>
                </a:lnTo>
                <a:lnTo>
                  <a:pt x="800" y="10"/>
                </a:lnTo>
                <a:lnTo>
                  <a:pt x="800" y="10"/>
                </a:lnTo>
                <a:lnTo>
                  <a:pt x="800" y="16"/>
                </a:lnTo>
                <a:lnTo>
                  <a:pt x="804" y="19"/>
                </a:lnTo>
                <a:lnTo>
                  <a:pt x="808" y="21"/>
                </a:lnTo>
                <a:lnTo>
                  <a:pt x="811" y="21"/>
                </a:lnTo>
                <a:lnTo>
                  <a:pt x="811" y="21"/>
                </a:lnTo>
                <a:close/>
                <a:moveTo>
                  <a:pt x="769" y="21"/>
                </a:moveTo>
                <a:lnTo>
                  <a:pt x="776" y="21"/>
                </a:lnTo>
                <a:lnTo>
                  <a:pt x="776" y="21"/>
                </a:lnTo>
                <a:lnTo>
                  <a:pt x="779" y="21"/>
                </a:lnTo>
                <a:lnTo>
                  <a:pt x="783" y="19"/>
                </a:lnTo>
                <a:lnTo>
                  <a:pt x="785" y="16"/>
                </a:lnTo>
                <a:lnTo>
                  <a:pt x="786" y="10"/>
                </a:lnTo>
                <a:lnTo>
                  <a:pt x="786" y="10"/>
                </a:lnTo>
                <a:lnTo>
                  <a:pt x="785" y="7"/>
                </a:lnTo>
                <a:lnTo>
                  <a:pt x="783" y="3"/>
                </a:lnTo>
                <a:lnTo>
                  <a:pt x="779" y="2"/>
                </a:lnTo>
                <a:lnTo>
                  <a:pt x="776" y="0"/>
                </a:lnTo>
                <a:lnTo>
                  <a:pt x="769" y="0"/>
                </a:lnTo>
                <a:lnTo>
                  <a:pt x="769" y="0"/>
                </a:lnTo>
                <a:lnTo>
                  <a:pt x="765" y="2"/>
                </a:lnTo>
                <a:lnTo>
                  <a:pt x="762" y="3"/>
                </a:lnTo>
                <a:lnTo>
                  <a:pt x="758" y="7"/>
                </a:lnTo>
                <a:lnTo>
                  <a:pt x="758" y="10"/>
                </a:lnTo>
                <a:lnTo>
                  <a:pt x="758" y="10"/>
                </a:lnTo>
                <a:lnTo>
                  <a:pt x="758" y="16"/>
                </a:lnTo>
                <a:lnTo>
                  <a:pt x="762" y="19"/>
                </a:lnTo>
                <a:lnTo>
                  <a:pt x="765" y="21"/>
                </a:lnTo>
                <a:lnTo>
                  <a:pt x="769" y="21"/>
                </a:lnTo>
                <a:lnTo>
                  <a:pt x="769" y="21"/>
                </a:lnTo>
                <a:close/>
                <a:moveTo>
                  <a:pt x="727" y="21"/>
                </a:moveTo>
                <a:lnTo>
                  <a:pt x="734" y="21"/>
                </a:lnTo>
                <a:lnTo>
                  <a:pt x="734" y="21"/>
                </a:lnTo>
                <a:lnTo>
                  <a:pt x="737" y="21"/>
                </a:lnTo>
                <a:lnTo>
                  <a:pt x="741" y="19"/>
                </a:lnTo>
                <a:lnTo>
                  <a:pt x="743" y="16"/>
                </a:lnTo>
                <a:lnTo>
                  <a:pt x="744" y="10"/>
                </a:lnTo>
                <a:lnTo>
                  <a:pt x="744" y="10"/>
                </a:lnTo>
                <a:lnTo>
                  <a:pt x="743" y="7"/>
                </a:lnTo>
                <a:lnTo>
                  <a:pt x="741" y="3"/>
                </a:lnTo>
                <a:lnTo>
                  <a:pt x="737" y="2"/>
                </a:lnTo>
                <a:lnTo>
                  <a:pt x="734" y="0"/>
                </a:lnTo>
                <a:lnTo>
                  <a:pt x="727" y="0"/>
                </a:lnTo>
                <a:lnTo>
                  <a:pt x="727" y="0"/>
                </a:lnTo>
                <a:lnTo>
                  <a:pt x="723" y="2"/>
                </a:lnTo>
                <a:lnTo>
                  <a:pt x="720" y="3"/>
                </a:lnTo>
                <a:lnTo>
                  <a:pt x="716" y="7"/>
                </a:lnTo>
                <a:lnTo>
                  <a:pt x="716" y="10"/>
                </a:lnTo>
                <a:lnTo>
                  <a:pt x="716" y="10"/>
                </a:lnTo>
                <a:lnTo>
                  <a:pt x="716" y="16"/>
                </a:lnTo>
                <a:lnTo>
                  <a:pt x="720" y="19"/>
                </a:lnTo>
                <a:lnTo>
                  <a:pt x="723" y="21"/>
                </a:lnTo>
                <a:lnTo>
                  <a:pt x="727" y="21"/>
                </a:lnTo>
                <a:lnTo>
                  <a:pt x="727" y="21"/>
                </a:lnTo>
                <a:close/>
                <a:moveTo>
                  <a:pt x="685" y="21"/>
                </a:moveTo>
                <a:lnTo>
                  <a:pt x="692" y="21"/>
                </a:lnTo>
                <a:lnTo>
                  <a:pt x="692" y="21"/>
                </a:lnTo>
                <a:lnTo>
                  <a:pt x="695" y="21"/>
                </a:lnTo>
                <a:lnTo>
                  <a:pt x="699" y="19"/>
                </a:lnTo>
                <a:lnTo>
                  <a:pt x="700" y="16"/>
                </a:lnTo>
                <a:lnTo>
                  <a:pt x="702" y="10"/>
                </a:lnTo>
                <a:lnTo>
                  <a:pt x="702" y="10"/>
                </a:lnTo>
                <a:lnTo>
                  <a:pt x="700" y="7"/>
                </a:lnTo>
                <a:lnTo>
                  <a:pt x="699" y="3"/>
                </a:lnTo>
                <a:lnTo>
                  <a:pt x="695" y="2"/>
                </a:lnTo>
                <a:lnTo>
                  <a:pt x="692" y="0"/>
                </a:lnTo>
                <a:lnTo>
                  <a:pt x="685" y="0"/>
                </a:lnTo>
                <a:lnTo>
                  <a:pt x="685" y="0"/>
                </a:lnTo>
                <a:lnTo>
                  <a:pt x="681" y="2"/>
                </a:lnTo>
                <a:lnTo>
                  <a:pt x="678" y="3"/>
                </a:lnTo>
                <a:lnTo>
                  <a:pt x="674" y="7"/>
                </a:lnTo>
                <a:lnTo>
                  <a:pt x="674" y="10"/>
                </a:lnTo>
                <a:lnTo>
                  <a:pt x="674" y="10"/>
                </a:lnTo>
                <a:lnTo>
                  <a:pt x="674" y="16"/>
                </a:lnTo>
                <a:lnTo>
                  <a:pt x="678" y="19"/>
                </a:lnTo>
                <a:lnTo>
                  <a:pt x="681" y="21"/>
                </a:lnTo>
                <a:lnTo>
                  <a:pt x="685" y="21"/>
                </a:lnTo>
                <a:lnTo>
                  <a:pt x="685" y="21"/>
                </a:lnTo>
                <a:close/>
                <a:moveTo>
                  <a:pt x="643" y="21"/>
                </a:moveTo>
                <a:lnTo>
                  <a:pt x="650" y="21"/>
                </a:lnTo>
                <a:lnTo>
                  <a:pt x="650" y="21"/>
                </a:lnTo>
                <a:lnTo>
                  <a:pt x="653" y="21"/>
                </a:lnTo>
                <a:lnTo>
                  <a:pt x="657" y="19"/>
                </a:lnTo>
                <a:lnTo>
                  <a:pt x="658" y="16"/>
                </a:lnTo>
                <a:lnTo>
                  <a:pt x="660" y="10"/>
                </a:lnTo>
                <a:lnTo>
                  <a:pt x="660" y="10"/>
                </a:lnTo>
                <a:lnTo>
                  <a:pt x="658" y="7"/>
                </a:lnTo>
                <a:lnTo>
                  <a:pt x="657" y="3"/>
                </a:lnTo>
                <a:lnTo>
                  <a:pt x="653" y="2"/>
                </a:lnTo>
                <a:lnTo>
                  <a:pt x="650" y="0"/>
                </a:lnTo>
                <a:lnTo>
                  <a:pt x="643" y="0"/>
                </a:lnTo>
                <a:lnTo>
                  <a:pt x="643" y="0"/>
                </a:lnTo>
                <a:lnTo>
                  <a:pt x="639" y="2"/>
                </a:lnTo>
                <a:lnTo>
                  <a:pt x="635" y="3"/>
                </a:lnTo>
                <a:lnTo>
                  <a:pt x="632" y="7"/>
                </a:lnTo>
                <a:lnTo>
                  <a:pt x="632" y="10"/>
                </a:lnTo>
                <a:lnTo>
                  <a:pt x="632" y="10"/>
                </a:lnTo>
                <a:lnTo>
                  <a:pt x="632" y="16"/>
                </a:lnTo>
                <a:lnTo>
                  <a:pt x="635" y="19"/>
                </a:lnTo>
                <a:lnTo>
                  <a:pt x="639" y="21"/>
                </a:lnTo>
                <a:lnTo>
                  <a:pt x="643" y="21"/>
                </a:lnTo>
                <a:lnTo>
                  <a:pt x="643" y="21"/>
                </a:lnTo>
                <a:close/>
                <a:moveTo>
                  <a:pt x="600" y="21"/>
                </a:moveTo>
                <a:lnTo>
                  <a:pt x="607" y="21"/>
                </a:lnTo>
                <a:lnTo>
                  <a:pt x="607" y="21"/>
                </a:lnTo>
                <a:lnTo>
                  <a:pt x="611" y="21"/>
                </a:lnTo>
                <a:lnTo>
                  <a:pt x="614" y="19"/>
                </a:lnTo>
                <a:lnTo>
                  <a:pt x="616" y="16"/>
                </a:lnTo>
                <a:lnTo>
                  <a:pt x="618" y="10"/>
                </a:lnTo>
                <a:lnTo>
                  <a:pt x="618" y="10"/>
                </a:lnTo>
                <a:lnTo>
                  <a:pt x="616" y="7"/>
                </a:lnTo>
                <a:lnTo>
                  <a:pt x="614" y="3"/>
                </a:lnTo>
                <a:lnTo>
                  <a:pt x="611" y="2"/>
                </a:lnTo>
                <a:lnTo>
                  <a:pt x="607" y="0"/>
                </a:lnTo>
                <a:lnTo>
                  <a:pt x="600" y="0"/>
                </a:lnTo>
                <a:lnTo>
                  <a:pt x="600" y="0"/>
                </a:lnTo>
                <a:lnTo>
                  <a:pt x="597" y="2"/>
                </a:lnTo>
                <a:lnTo>
                  <a:pt x="593" y="3"/>
                </a:lnTo>
                <a:lnTo>
                  <a:pt x="590" y="7"/>
                </a:lnTo>
                <a:lnTo>
                  <a:pt x="590" y="10"/>
                </a:lnTo>
                <a:lnTo>
                  <a:pt x="590" y="10"/>
                </a:lnTo>
                <a:lnTo>
                  <a:pt x="590" y="16"/>
                </a:lnTo>
                <a:lnTo>
                  <a:pt x="593" y="19"/>
                </a:lnTo>
                <a:lnTo>
                  <a:pt x="597" y="21"/>
                </a:lnTo>
                <a:lnTo>
                  <a:pt x="600" y="21"/>
                </a:lnTo>
                <a:lnTo>
                  <a:pt x="600" y="21"/>
                </a:lnTo>
                <a:close/>
                <a:moveTo>
                  <a:pt x="558" y="21"/>
                </a:moveTo>
                <a:lnTo>
                  <a:pt x="565" y="21"/>
                </a:lnTo>
                <a:lnTo>
                  <a:pt x="565" y="21"/>
                </a:lnTo>
                <a:lnTo>
                  <a:pt x="569" y="21"/>
                </a:lnTo>
                <a:lnTo>
                  <a:pt x="572" y="19"/>
                </a:lnTo>
                <a:lnTo>
                  <a:pt x="574" y="16"/>
                </a:lnTo>
                <a:lnTo>
                  <a:pt x="576" y="10"/>
                </a:lnTo>
                <a:lnTo>
                  <a:pt x="576" y="10"/>
                </a:lnTo>
                <a:lnTo>
                  <a:pt x="574" y="7"/>
                </a:lnTo>
                <a:lnTo>
                  <a:pt x="572" y="3"/>
                </a:lnTo>
                <a:lnTo>
                  <a:pt x="569" y="2"/>
                </a:lnTo>
                <a:lnTo>
                  <a:pt x="565" y="0"/>
                </a:lnTo>
                <a:lnTo>
                  <a:pt x="558" y="0"/>
                </a:lnTo>
                <a:lnTo>
                  <a:pt x="558" y="0"/>
                </a:lnTo>
                <a:lnTo>
                  <a:pt x="555" y="2"/>
                </a:lnTo>
                <a:lnTo>
                  <a:pt x="551" y="3"/>
                </a:lnTo>
                <a:lnTo>
                  <a:pt x="548" y="7"/>
                </a:lnTo>
                <a:lnTo>
                  <a:pt x="548" y="10"/>
                </a:lnTo>
                <a:lnTo>
                  <a:pt x="548" y="10"/>
                </a:lnTo>
                <a:lnTo>
                  <a:pt x="548" y="16"/>
                </a:lnTo>
                <a:lnTo>
                  <a:pt x="551" y="19"/>
                </a:lnTo>
                <a:lnTo>
                  <a:pt x="555" y="21"/>
                </a:lnTo>
                <a:lnTo>
                  <a:pt x="558" y="21"/>
                </a:lnTo>
                <a:lnTo>
                  <a:pt x="558" y="21"/>
                </a:lnTo>
                <a:close/>
                <a:moveTo>
                  <a:pt x="516" y="21"/>
                </a:moveTo>
                <a:lnTo>
                  <a:pt x="523" y="21"/>
                </a:lnTo>
                <a:lnTo>
                  <a:pt x="523" y="21"/>
                </a:lnTo>
                <a:lnTo>
                  <a:pt x="527" y="21"/>
                </a:lnTo>
                <a:lnTo>
                  <a:pt x="530" y="19"/>
                </a:lnTo>
                <a:lnTo>
                  <a:pt x="532" y="16"/>
                </a:lnTo>
                <a:lnTo>
                  <a:pt x="534" y="10"/>
                </a:lnTo>
                <a:lnTo>
                  <a:pt x="534" y="10"/>
                </a:lnTo>
                <a:lnTo>
                  <a:pt x="532" y="7"/>
                </a:lnTo>
                <a:lnTo>
                  <a:pt x="530" y="3"/>
                </a:lnTo>
                <a:lnTo>
                  <a:pt x="527" y="2"/>
                </a:lnTo>
                <a:lnTo>
                  <a:pt x="523" y="0"/>
                </a:lnTo>
                <a:lnTo>
                  <a:pt x="516" y="0"/>
                </a:lnTo>
                <a:lnTo>
                  <a:pt x="516" y="0"/>
                </a:lnTo>
                <a:lnTo>
                  <a:pt x="513" y="2"/>
                </a:lnTo>
                <a:lnTo>
                  <a:pt x="509" y="3"/>
                </a:lnTo>
                <a:lnTo>
                  <a:pt x="506" y="7"/>
                </a:lnTo>
                <a:lnTo>
                  <a:pt x="506" y="10"/>
                </a:lnTo>
                <a:lnTo>
                  <a:pt x="506" y="10"/>
                </a:lnTo>
                <a:lnTo>
                  <a:pt x="506" y="16"/>
                </a:lnTo>
                <a:lnTo>
                  <a:pt x="509" y="19"/>
                </a:lnTo>
                <a:lnTo>
                  <a:pt x="513" y="21"/>
                </a:lnTo>
                <a:lnTo>
                  <a:pt x="516" y="21"/>
                </a:lnTo>
                <a:lnTo>
                  <a:pt x="516" y="21"/>
                </a:lnTo>
                <a:close/>
                <a:moveTo>
                  <a:pt x="474" y="21"/>
                </a:moveTo>
                <a:lnTo>
                  <a:pt x="481" y="21"/>
                </a:lnTo>
                <a:lnTo>
                  <a:pt x="481" y="21"/>
                </a:lnTo>
                <a:lnTo>
                  <a:pt x="485" y="21"/>
                </a:lnTo>
                <a:lnTo>
                  <a:pt x="488" y="19"/>
                </a:lnTo>
                <a:lnTo>
                  <a:pt x="490" y="16"/>
                </a:lnTo>
                <a:lnTo>
                  <a:pt x="492" y="10"/>
                </a:lnTo>
                <a:lnTo>
                  <a:pt x="492" y="10"/>
                </a:lnTo>
                <a:lnTo>
                  <a:pt x="490" y="7"/>
                </a:lnTo>
                <a:lnTo>
                  <a:pt x="488" y="3"/>
                </a:lnTo>
                <a:lnTo>
                  <a:pt x="485" y="2"/>
                </a:lnTo>
                <a:lnTo>
                  <a:pt x="481" y="0"/>
                </a:lnTo>
                <a:lnTo>
                  <a:pt x="474" y="0"/>
                </a:lnTo>
                <a:lnTo>
                  <a:pt x="474" y="0"/>
                </a:lnTo>
                <a:lnTo>
                  <a:pt x="470" y="2"/>
                </a:lnTo>
                <a:lnTo>
                  <a:pt x="467" y="3"/>
                </a:lnTo>
                <a:lnTo>
                  <a:pt x="463" y="7"/>
                </a:lnTo>
                <a:lnTo>
                  <a:pt x="463" y="10"/>
                </a:lnTo>
                <a:lnTo>
                  <a:pt x="463" y="10"/>
                </a:lnTo>
                <a:lnTo>
                  <a:pt x="463" y="16"/>
                </a:lnTo>
                <a:lnTo>
                  <a:pt x="467" y="19"/>
                </a:lnTo>
                <a:lnTo>
                  <a:pt x="470" y="21"/>
                </a:lnTo>
                <a:lnTo>
                  <a:pt x="474" y="21"/>
                </a:lnTo>
                <a:lnTo>
                  <a:pt x="474" y="21"/>
                </a:lnTo>
                <a:close/>
                <a:moveTo>
                  <a:pt x="432" y="21"/>
                </a:moveTo>
                <a:lnTo>
                  <a:pt x="439" y="21"/>
                </a:lnTo>
                <a:lnTo>
                  <a:pt x="439" y="21"/>
                </a:lnTo>
                <a:lnTo>
                  <a:pt x="442" y="21"/>
                </a:lnTo>
                <a:lnTo>
                  <a:pt x="446" y="19"/>
                </a:lnTo>
                <a:lnTo>
                  <a:pt x="448" y="16"/>
                </a:lnTo>
                <a:lnTo>
                  <a:pt x="449" y="10"/>
                </a:lnTo>
                <a:lnTo>
                  <a:pt x="449" y="10"/>
                </a:lnTo>
                <a:lnTo>
                  <a:pt x="448" y="7"/>
                </a:lnTo>
                <a:lnTo>
                  <a:pt x="446" y="3"/>
                </a:lnTo>
                <a:lnTo>
                  <a:pt x="442" y="2"/>
                </a:lnTo>
                <a:lnTo>
                  <a:pt x="439" y="0"/>
                </a:lnTo>
                <a:lnTo>
                  <a:pt x="432" y="0"/>
                </a:lnTo>
                <a:lnTo>
                  <a:pt x="432" y="0"/>
                </a:lnTo>
                <a:lnTo>
                  <a:pt x="428" y="2"/>
                </a:lnTo>
                <a:lnTo>
                  <a:pt x="425" y="3"/>
                </a:lnTo>
                <a:lnTo>
                  <a:pt x="421" y="7"/>
                </a:lnTo>
                <a:lnTo>
                  <a:pt x="421" y="10"/>
                </a:lnTo>
                <a:lnTo>
                  <a:pt x="421" y="10"/>
                </a:lnTo>
                <a:lnTo>
                  <a:pt x="421" y="16"/>
                </a:lnTo>
                <a:lnTo>
                  <a:pt x="425" y="19"/>
                </a:lnTo>
                <a:lnTo>
                  <a:pt x="428" y="21"/>
                </a:lnTo>
                <a:lnTo>
                  <a:pt x="432" y="21"/>
                </a:lnTo>
                <a:lnTo>
                  <a:pt x="432" y="21"/>
                </a:lnTo>
                <a:close/>
                <a:moveTo>
                  <a:pt x="390" y="21"/>
                </a:moveTo>
                <a:lnTo>
                  <a:pt x="397" y="21"/>
                </a:lnTo>
                <a:lnTo>
                  <a:pt x="397" y="21"/>
                </a:lnTo>
                <a:lnTo>
                  <a:pt x="400" y="21"/>
                </a:lnTo>
                <a:lnTo>
                  <a:pt x="404" y="19"/>
                </a:lnTo>
                <a:lnTo>
                  <a:pt x="406" y="16"/>
                </a:lnTo>
                <a:lnTo>
                  <a:pt x="407" y="10"/>
                </a:lnTo>
                <a:lnTo>
                  <a:pt x="407" y="10"/>
                </a:lnTo>
                <a:lnTo>
                  <a:pt x="406" y="7"/>
                </a:lnTo>
                <a:lnTo>
                  <a:pt x="404" y="3"/>
                </a:lnTo>
                <a:lnTo>
                  <a:pt x="400" y="2"/>
                </a:lnTo>
                <a:lnTo>
                  <a:pt x="397" y="0"/>
                </a:lnTo>
                <a:lnTo>
                  <a:pt x="390" y="0"/>
                </a:lnTo>
                <a:lnTo>
                  <a:pt x="390" y="0"/>
                </a:lnTo>
                <a:lnTo>
                  <a:pt x="386" y="2"/>
                </a:lnTo>
                <a:lnTo>
                  <a:pt x="383" y="3"/>
                </a:lnTo>
                <a:lnTo>
                  <a:pt x="379" y="7"/>
                </a:lnTo>
                <a:lnTo>
                  <a:pt x="379" y="10"/>
                </a:lnTo>
                <a:lnTo>
                  <a:pt x="379" y="10"/>
                </a:lnTo>
                <a:lnTo>
                  <a:pt x="379" y="16"/>
                </a:lnTo>
                <a:lnTo>
                  <a:pt x="383" y="19"/>
                </a:lnTo>
                <a:lnTo>
                  <a:pt x="386" y="21"/>
                </a:lnTo>
                <a:lnTo>
                  <a:pt x="390" y="21"/>
                </a:lnTo>
                <a:lnTo>
                  <a:pt x="390" y="21"/>
                </a:lnTo>
                <a:close/>
                <a:moveTo>
                  <a:pt x="348" y="21"/>
                </a:moveTo>
                <a:lnTo>
                  <a:pt x="355" y="21"/>
                </a:lnTo>
                <a:lnTo>
                  <a:pt x="355" y="21"/>
                </a:lnTo>
                <a:lnTo>
                  <a:pt x="358" y="21"/>
                </a:lnTo>
                <a:lnTo>
                  <a:pt x="362" y="19"/>
                </a:lnTo>
                <a:lnTo>
                  <a:pt x="363" y="16"/>
                </a:lnTo>
                <a:lnTo>
                  <a:pt x="365" y="10"/>
                </a:lnTo>
                <a:lnTo>
                  <a:pt x="365" y="10"/>
                </a:lnTo>
                <a:lnTo>
                  <a:pt x="363" y="7"/>
                </a:lnTo>
                <a:lnTo>
                  <a:pt x="362" y="3"/>
                </a:lnTo>
                <a:lnTo>
                  <a:pt x="358" y="2"/>
                </a:lnTo>
                <a:lnTo>
                  <a:pt x="355" y="0"/>
                </a:lnTo>
                <a:lnTo>
                  <a:pt x="348" y="0"/>
                </a:lnTo>
                <a:lnTo>
                  <a:pt x="348" y="0"/>
                </a:lnTo>
                <a:lnTo>
                  <a:pt x="344" y="2"/>
                </a:lnTo>
                <a:lnTo>
                  <a:pt x="341" y="3"/>
                </a:lnTo>
                <a:lnTo>
                  <a:pt x="337" y="7"/>
                </a:lnTo>
                <a:lnTo>
                  <a:pt x="337" y="10"/>
                </a:lnTo>
                <a:lnTo>
                  <a:pt x="337" y="10"/>
                </a:lnTo>
                <a:lnTo>
                  <a:pt x="337" y="16"/>
                </a:lnTo>
                <a:lnTo>
                  <a:pt x="341" y="19"/>
                </a:lnTo>
                <a:lnTo>
                  <a:pt x="344" y="21"/>
                </a:lnTo>
                <a:lnTo>
                  <a:pt x="348" y="21"/>
                </a:lnTo>
                <a:lnTo>
                  <a:pt x="348" y="21"/>
                </a:lnTo>
                <a:close/>
                <a:moveTo>
                  <a:pt x="305" y="21"/>
                </a:moveTo>
                <a:lnTo>
                  <a:pt x="312" y="21"/>
                </a:lnTo>
                <a:lnTo>
                  <a:pt x="312" y="21"/>
                </a:lnTo>
                <a:lnTo>
                  <a:pt x="316" y="21"/>
                </a:lnTo>
                <a:lnTo>
                  <a:pt x="319" y="19"/>
                </a:lnTo>
                <a:lnTo>
                  <a:pt x="321" y="16"/>
                </a:lnTo>
                <a:lnTo>
                  <a:pt x="323" y="10"/>
                </a:lnTo>
                <a:lnTo>
                  <a:pt x="323" y="10"/>
                </a:lnTo>
                <a:lnTo>
                  <a:pt x="321" y="7"/>
                </a:lnTo>
                <a:lnTo>
                  <a:pt x="319" y="3"/>
                </a:lnTo>
                <a:lnTo>
                  <a:pt x="316" y="2"/>
                </a:lnTo>
                <a:lnTo>
                  <a:pt x="312" y="0"/>
                </a:lnTo>
                <a:lnTo>
                  <a:pt x="305" y="0"/>
                </a:lnTo>
                <a:lnTo>
                  <a:pt x="305" y="0"/>
                </a:lnTo>
                <a:lnTo>
                  <a:pt x="302" y="2"/>
                </a:lnTo>
                <a:lnTo>
                  <a:pt x="298" y="3"/>
                </a:lnTo>
                <a:lnTo>
                  <a:pt x="295" y="7"/>
                </a:lnTo>
                <a:lnTo>
                  <a:pt x="295" y="10"/>
                </a:lnTo>
                <a:lnTo>
                  <a:pt x="295" y="10"/>
                </a:lnTo>
                <a:lnTo>
                  <a:pt x="295" y="16"/>
                </a:lnTo>
                <a:lnTo>
                  <a:pt x="298" y="19"/>
                </a:lnTo>
                <a:lnTo>
                  <a:pt x="302" y="21"/>
                </a:lnTo>
                <a:lnTo>
                  <a:pt x="305" y="21"/>
                </a:lnTo>
                <a:lnTo>
                  <a:pt x="305" y="21"/>
                </a:lnTo>
                <a:close/>
                <a:moveTo>
                  <a:pt x="263" y="21"/>
                </a:moveTo>
                <a:lnTo>
                  <a:pt x="270" y="21"/>
                </a:lnTo>
                <a:lnTo>
                  <a:pt x="270" y="21"/>
                </a:lnTo>
                <a:lnTo>
                  <a:pt x="274" y="21"/>
                </a:lnTo>
                <a:lnTo>
                  <a:pt x="277" y="19"/>
                </a:lnTo>
                <a:lnTo>
                  <a:pt x="279" y="16"/>
                </a:lnTo>
                <a:lnTo>
                  <a:pt x="281" y="10"/>
                </a:lnTo>
                <a:lnTo>
                  <a:pt x="281" y="10"/>
                </a:lnTo>
                <a:lnTo>
                  <a:pt x="279" y="7"/>
                </a:lnTo>
                <a:lnTo>
                  <a:pt x="277" y="3"/>
                </a:lnTo>
                <a:lnTo>
                  <a:pt x="274" y="2"/>
                </a:lnTo>
                <a:lnTo>
                  <a:pt x="270" y="0"/>
                </a:lnTo>
                <a:lnTo>
                  <a:pt x="263" y="0"/>
                </a:lnTo>
                <a:lnTo>
                  <a:pt x="263" y="0"/>
                </a:lnTo>
                <a:lnTo>
                  <a:pt x="260" y="2"/>
                </a:lnTo>
                <a:lnTo>
                  <a:pt x="256" y="3"/>
                </a:lnTo>
                <a:lnTo>
                  <a:pt x="253" y="7"/>
                </a:lnTo>
                <a:lnTo>
                  <a:pt x="253" y="10"/>
                </a:lnTo>
                <a:lnTo>
                  <a:pt x="253" y="10"/>
                </a:lnTo>
                <a:lnTo>
                  <a:pt x="253" y="16"/>
                </a:lnTo>
                <a:lnTo>
                  <a:pt x="256" y="19"/>
                </a:lnTo>
                <a:lnTo>
                  <a:pt x="260" y="21"/>
                </a:lnTo>
                <a:lnTo>
                  <a:pt x="263" y="21"/>
                </a:lnTo>
                <a:lnTo>
                  <a:pt x="263" y="21"/>
                </a:lnTo>
                <a:close/>
                <a:moveTo>
                  <a:pt x="221" y="21"/>
                </a:moveTo>
                <a:lnTo>
                  <a:pt x="228" y="21"/>
                </a:lnTo>
                <a:lnTo>
                  <a:pt x="228" y="21"/>
                </a:lnTo>
                <a:lnTo>
                  <a:pt x="232" y="21"/>
                </a:lnTo>
                <a:lnTo>
                  <a:pt x="235" y="19"/>
                </a:lnTo>
                <a:lnTo>
                  <a:pt x="237" y="16"/>
                </a:lnTo>
                <a:lnTo>
                  <a:pt x="239" y="10"/>
                </a:lnTo>
                <a:lnTo>
                  <a:pt x="239" y="10"/>
                </a:lnTo>
                <a:lnTo>
                  <a:pt x="237" y="7"/>
                </a:lnTo>
                <a:lnTo>
                  <a:pt x="235" y="3"/>
                </a:lnTo>
                <a:lnTo>
                  <a:pt x="232" y="2"/>
                </a:lnTo>
                <a:lnTo>
                  <a:pt x="228" y="0"/>
                </a:lnTo>
                <a:lnTo>
                  <a:pt x="221" y="0"/>
                </a:lnTo>
                <a:lnTo>
                  <a:pt x="221" y="0"/>
                </a:lnTo>
                <a:lnTo>
                  <a:pt x="218" y="2"/>
                </a:lnTo>
                <a:lnTo>
                  <a:pt x="214" y="3"/>
                </a:lnTo>
                <a:lnTo>
                  <a:pt x="211" y="7"/>
                </a:lnTo>
                <a:lnTo>
                  <a:pt x="211" y="10"/>
                </a:lnTo>
                <a:lnTo>
                  <a:pt x="211" y="10"/>
                </a:lnTo>
                <a:lnTo>
                  <a:pt x="211" y="16"/>
                </a:lnTo>
                <a:lnTo>
                  <a:pt x="214" y="19"/>
                </a:lnTo>
                <a:lnTo>
                  <a:pt x="218" y="21"/>
                </a:lnTo>
                <a:lnTo>
                  <a:pt x="221" y="21"/>
                </a:lnTo>
                <a:lnTo>
                  <a:pt x="221" y="21"/>
                </a:lnTo>
                <a:close/>
                <a:moveTo>
                  <a:pt x="179" y="21"/>
                </a:moveTo>
                <a:lnTo>
                  <a:pt x="186" y="21"/>
                </a:lnTo>
                <a:lnTo>
                  <a:pt x="186" y="21"/>
                </a:lnTo>
                <a:lnTo>
                  <a:pt x="190" y="21"/>
                </a:lnTo>
                <a:lnTo>
                  <a:pt x="193" y="19"/>
                </a:lnTo>
                <a:lnTo>
                  <a:pt x="195" y="16"/>
                </a:lnTo>
                <a:lnTo>
                  <a:pt x="197" y="10"/>
                </a:lnTo>
                <a:lnTo>
                  <a:pt x="197" y="10"/>
                </a:lnTo>
                <a:lnTo>
                  <a:pt x="195" y="7"/>
                </a:lnTo>
                <a:lnTo>
                  <a:pt x="193" y="3"/>
                </a:lnTo>
                <a:lnTo>
                  <a:pt x="190" y="2"/>
                </a:lnTo>
                <a:lnTo>
                  <a:pt x="186" y="0"/>
                </a:lnTo>
                <a:lnTo>
                  <a:pt x="179" y="0"/>
                </a:lnTo>
                <a:lnTo>
                  <a:pt x="179" y="0"/>
                </a:lnTo>
                <a:lnTo>
                  <a:pt x="176" y="2"/>
                </a:lnTo>
                <a:lnTo>
                  <a:pt x="172" y="3"/>
                </a:lnTo>
                <a:lnTo>
                  <a:pt x="169" y="7"/>
                </a:lnTo>
                <a:lnTo>
                  <a:pt x="169" y="10"/>
                </a:lnTo>
                <a:lnTo>
                  <a:pt x="169" y="10"/>
                </a:lnTo>
                <a:lnTo>
                  <a:pt x="169" y="16"/>
                </a:lnTo>
                <a:lnTo>
                  <a:pt x="172" y="19"/>
                </a:lnTo>
                <a:lnTo>
                  <a:pt x="176" y="21"/>
                </a:lnTo>
                <a:lnTo>
                  <a:pt x="179" y="21"/>
                </a:lnTo>
                <a:lnTo>
                  <a:pt x="179" y="21"/>
                </a:lnTo>
                <a:close/>
                <a:moveTo>
                  <a:pt x="137" y="21"/>
                </a:moveTo>
                <a:lnTo>
                  <a:pt x="144" y="21"/>
                </a:lnTo>
                <a:lnTo>
                  <a:pt x="144" y="21"/>
                </a:lnTo>
                <a:lnTo>
                  <a:pt x="147" y="21"/>
                </a:lnTo>
                <a:lnTo>
                  <a:pt x="151" y="19"/>
                </a:lnTo>
                <a:lnTo>
                  <a:pt x="153" y="16"/>
                </a:lnTo>
                <a:lnTo>
                  <a:pt x="154" y="10"/>
                </a:lnTo>
                <a:lnTo>
                  <a:pt x="154" y="10"/>
                </a:lnTo>
                <a:lnTo>
                  <a:pt x="153" y="7"/>
                </a:lnTo>
                <a:lnTo>
                  <a:pt x="151" y="3"/>
                </a:lnTo>
                <a:lnTo>
                  <a:pt x="147" y="2"/>
                </a:lnTo>
                <a:lnTo>
                  <a:pt x="144" y="0"/>
                </a:lnTo>
                <a:lnTo>
                  <a:pt x="137" y="0"/>
                </a:lnTo>
                <a:lnTo>
                  <a:pt x="137" y="0"/>
                </a:lnTo>
                <a:lnTo>
                  <a:pt x="133" y="2"/>
                </a:lnTo>
                <a:lnTo>
                  <a:pt x="130" y="3"/>
                </a:lnTo>
                <a:lnTo>
                  <a:pt x="126" y="7"/>
                </a:lnTo>
                <a:lnTo>
                  <a:pt x="126" y="10"/>
                </a:lnTo>
                <a:lnTo>
                  <a:pt x="126" y="10"/>
                </a:lnTo>
                <a:lnTo>
                  <a:pt x="126" y="16"/>
                </a:lnTo>
                <a:lnTo>
                  <a:pt x="130" y="19"/>
                </a:lnTo>
                <a:lnTo>
                  <a:pt x="133" y="21"/>
                </a:lnTo>
                <a:lnTo>
                  <a:pt x="137" y="21"/>
                </a:lnTo>
                <a:lnTo>
                  <a:pt x="137" y="21"/>
                </a:lnTo>
                <a:close/>
                <a:moveTo>
                  <a:pt x="95" y="21"/>
                </a:moveTo>
                <a:lnTo>
                  <a:pt x="102" y="21"/>
                </a:lnTo>
                <a:lnTo>
                  <a:pt x="102" y="21"/>
                </a:lnTo>
                <a:lnTo>
                  <a:pt x="105" y="21"/>
                </a:lnTo>
                <a:lnTo>
                  <a:pt x="109" y="19"/>
                </a:lnTo>
                <a:lnTo>
                  <a:pt x="111" y="16"/>
                </a:lnTo>
                <a:lnTo>
                  <a:pt x="112" y="10"/>
                </a:lnTo>
                <a:lnTo>
                  <a:pt x="112" y="10"/>
                </a:lnTo>
                <a:lnTo>
                  <a:pt x="111" y="7"/>
                </a:lnTo>
                <a:lnTo>
                  <a:pt x="109" y="3"/>
                </a:lnTo>
                <a:lnTo>
                  <a:pt x="105" y="2"/>
                </a:lnTo>
                <a:lnTo>
                  <a:pt x="102" y="0"/>
                </a:lnTo>
                <a:lnTo>
                  <a:pt x="95" y="0"/>
                </a:lnTo>
                <a:lnTo>
                  <a:pt x="95" y="0"/>
                </a:lnTo>
                <a:lnTo>
                  <a:pt x="91" y="2"/>
                </a:lnTo>
                <a:lnTo>
                  <a:pt x="88" y="3"/>
                </a:lnTo>
                <a:lnTo>
                  <a:pt x="84" y="7"/>
                </a:lnTo>
                <a:lnTo>
                  <a:pt x="84" y="10"/>
                </a:lnTo>
                <a:lnTo>
                  <a:pt x="84" y="10"/>
                </a:lnTo>
                <a:lnTo>
                  <a:pt x="84" y="16"/>
                </a:lnTo>
                <a:lnTo>
                  <a:pt x="88" y="19"/>
                </a:lnTo>
                <a:lnTo>
                  <a:pt x="91" y="21"/>
                </a:lnTo>
                <a:lnTo>
                  <a:pt x="95" y="21"/>
                </a:lnTo>
                <a:lnTo>
                  <a:pt x="95" y="21"/>
                </a:lnTo>
                <a:close/>
                <a:moveTo>
                  <a:pt x="53" y="21"/>
                </a:moveTo>
                <a:lnTo>
                  <a:pt x="60" y="21"/>
                </a:lnTo>
                <a:lnTo>
                  <a:pt x="60" y="21"/>
                </a:lnTo>
                <a:lnTo>
                  <a:pt x="63" y="21"/>
                </a:lnTo>
                <a:lnTo>
                  <a:pt x="67" y="19"/>
                </a:lnTo>
                <a:lnTo>
                  <a:pt x="68" y="16"/>
                </a:lnTo>
                <a:lnTo>
                  <a:pt x="70" y="10"/>
                </a:lnTo>
                <a:lnTo>
                  <a:pt x="70" y="10"/>
                </a:lnTo>
                <a:lnTo>
                  <a:pt x="68" y="7"/>
                </a:lnTo>
                <a:lnTo>
                  <a:pt x="67" y="3"/>
                </a:lnTo>
                <a:lnTo>
                  <a:pt x="63" y="2"/>
                </a:lnTo>
                <a:lnTo>
                  <a:pt x="60" y="0"/>
                </a:lnTo>
                <a:lnTo>
                  <a:pt x="53" y="0"/>
                </a:lnTo>
                <a:lnTo>
                  <a:pt x="53" y="0"/>
                </a:lnTo>
                <a:lnTo>
                  <a:pt x="49" y="2"/>
                </a:lnTo>
                <a:lnTo>
                  <a:pt x="46" y="3"/>
                </a:lnTo>
                <a:lnTo>
                  <a:pt x="42" y="7"/>
                </a:lnTo>
                <a:lnTo>
                  <a:pt x="42" y="10"/>
                </a:lnTo>
                <a:lnTo>
                  <a:pt x="42" y="10"/>
                </a:lnTo>
                <a:lnTo>
                  <a:pt x="42" y="16"/>
                </a:lnTo>
                <a:lnTo>
                  <a:pt x="46" y="19"/>
                </a:lnTo>
                <a:lnTo>
                  <a:pt x="49" y="21"/>
                </a:lnTo>
                <a:lnTo>
                  <a:pt x="53" y="21"/>
                </a:lnTo>
                <a:lnTo>
                  <a:pt x="53" y="21"/>
                </a:lnTo>
                <a:close/>
                <a:moveTo>
                  <a:pt x="11" y="21"/>
                </a:moveTo>
                <a:lnTo>
                  <a:pt x="18" y="21"/>
                </a:lnTo>
                <a:lnTo>
                  <a:pt x="18" y="21"/>
                </a:lnTo>
                <a:lnTo>
                  <a:pt x="21" y="21"/>
                </a:lnTo>
                <a:lnTo>
                  <a:pt x="25" y="19"/>
                </a:lnTo>
                <a:lnTo>
                  <a:pt x="26" y="16"/>
                </a:lnTo>
                <a:lnTo>
                  <a:pt x="28" y="10"/>
                </a:lnTo>
                <a:lnTo>
                  <a:pt x="28" y="10"/>
                </a:lnTo>
                <a:lnTo>
                  <a:pt x="26" y="7"/>
                </a:lnTo>
                <a:lnTo>
                  <a:pt x="25" y="3"/>
                </a:lnTo>
                <a:lnTo>
                  <a:pt x="21" y="2"/>
                </a:lnTo>
                <a:lnTo>
                  <a:pt x="18" y="0"/>
                </a:lnTo>
                <a:lnTo>
                  <a:pt x="11" y="0"/>
                </a:lnTo>
                <a:lnTo>
                  <a:pt x="11" y="0"/>
                </a:lnTo>
                <a:lnTo>
                  <a:pt x="7" y="2"/>
                </a:lnTo>
                <a:lnTo>
                  <a:pt x="4" y="3"/>
                </a:lnTo>
                <a:lnTo>
                  <a:pt x="0" y="7"/>
                </a:lnTo>
                <a:lnTo>
                  <a:pt x="0" y="10"/>
                </a:lnTo>
                <a:lnTo>
                  <a:pt x="0" y="10"/>
                </a:lnTo>
                <a:lnTo>
                  <a:pt x="0" y="16"/>
                </a:lnTo>
                <a:lnTo>
                  <a:pt x="4" y="19"/>
                </a:lnTo>
                <a:lnTo>
                  <a:pt x="7" y="21"/>
                </a:lnTo>
                <a:lnTo>
                  <a:pt x="11" y="21"/>
                </a:lnTo>
                <a:lnTo>
                  <a:pt x="11" y="2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8DF5FD-2D38-4D00-B200-981C31513AA2}"/>
              </a:ext>
            </a:extLst>
          </p:cNvPr>
          <p:cNvSpPr txBox="1"/>
          <p:nvPr/>
        </p:nvSpPr>
        <p:spPr>
          <a:xfrm>
            <a:off x="905522" y="479392"/>
            <a:ext cx="508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13E1C"/>
                </a:solidFill>
                <a:latin typeface="Trebuchet MS" panose="020B0603020202020204" pitchFamily="34" charset="0"/>
              </a:rPr>
              <a:t>Dimensões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C1284-A595-4427-9613-89F04AFB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5397" y="2395547"/>
            <a:ext cx="2833687" cy="2432050"/>
          </a:xfrm>
          <a:prstGeom prst="rect">
            <a:avLst/>
          </a:prstGeom>
          <a:solidFill>
            <a:srgbClr val="FFF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587575-2DDE-4211-A887-7A4ED649F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5397" y="2395547"/>
            <a:ext cx="28336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81D8ACE-5DF7-4F0D-B43B-DB107DF04127}"/>
              </a:ext>
            </a:extLst>
          </p:cNvPr>
          <p:cNvSpPr>
            <a:spLocks/>
          </p:cNvSpPr>
          <p:nvPr/>
        </p:nvSpPr>
        <p:spPr bwMode="auto">
          <a:xfrm>
            <a:off x="8063334" y="2395547"/>
            <a:ext cx="2825750" cy="2432050"/>
          </a:xfrm>
          <a:custGeom>
            <a:avLst/>
            <a:gdLst>
              <a:gd name="T0" fmla="*/ 1037 w 1780"/>
              <a:gd name="T1" fmla="*/ 0 h 1532"/>
              <a:gd name="T2" fmla="*/ 743 w 1780"/>
              <a:gd name="T3" fmla="*/ 0 h 1532"/>
              <a:gd name="T4" fmla="*/ 743 w 1780"/>
              <a:gd name="T5" fmla="*/ 620 h 1532"/>
              <a:gd name="T6" fmla="*/ 0 w 1780"/>
              <a:gd name="T7" fmla="*/ 620 h 1532"/>
              <a:gd name="T8" fmla="*/ 0 w 1780"/>
              <a:gd name="T9" fmla="*/ 913 h 1532"/>
              <a:gd name="T10" fmla="*/ 743 w 1780"/>
              <a:gd name="T11" fmla="*/ 913 h 1532"/>
              <a:gd name="T12" fmla="*/ 743 w 1780"/>
              <a:gd name="T13" fmla="*/ 1532 h 1532"/>
              <a:gd name="T14" fmla="*/ 1037 w 1780"/>
              <a:gd name="T15" fmla="*/ 1532 h 1532"/>
              <a:gd name="T16" fmla="*/ 1037 w 1780"/>
              <a:gd name="T17" fmla="*/ 913 h 1532"/>
              <a:gd name="T18" fmla="*/ 1780 w 1780"/>
              <a:gd name="T19" fmla="*/ 913 h 1532"/>
              <a:gd name="T20" fmla="*/ 1780 w 1780"/>
              <a:gd name="T21" fmla="*/ 620 h 1532"/>
              <a:gd name="T22" fmla="*/ 1037 w 1780"/>
              <a:gd name="T23" fmla="*/ 620 h 1532"/>
              <a:gd name="T24" fmla="*/ 1037 w 1780"/>
              <a:gd name="T25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80" h="1532">
                <a:moveTo>
                  <a:pt x="1037" y="0"/>
                </a:moveTo>
                <a:lnTo>
                  <a:pt x="743" y="0"/>
                </a:lnTo>
                <a:lnTo>
                  <a:pt x="743" y="620"/>
                </a:lnTo>
                <a:lnTo>
                  <a:pt x="0" y="620"/>
                </a:lnTo>
                <a:lnTo>
                  <a:pt x="0" y="913"/>
                </a:lnTo>
                <a:lnTo>
                  <a:pt x="743" y="913"/>
                </a:lnTo>
                <a:lnTo>
                  <a:pt x="743" y="1532"/>
                </a:lnTo>
                <a:lnTo>
                  <a:pt x="1037" y="1532"/>
                </a:lnTo>
                <a:lnTo>
                  <a:pt x="1037" y="913"/>
                </a:lnTo>
                <a:lnTo>
                  <a:pt x="1780" y="913"/>
                </a:lnTo>
                <a:lnTo>
                  <a:pt x="1780" y="620"/>
                </a:lnTo>
                <a:lnTo>
                  <a:pt x="1037" y="620"/>
                </a:lnTo>
                <a:lnTo>
                  <a:pt x="1037" y="0"/>
                </a:lnTo>
                <a:close/>
              </a:path>
            </a:pathLst>
          </a:custGeom>
          <a:solidFill>
            <a:srgbClr val="FFE7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118683C-8DD7-4CFF-A0D0-A9ED5A248D77}"/>
              </a:ext>
            </a:extLst>
          </p:cNvPr>
          <p:cNvSpPr>
            <a:spLocks/>
          </p:cNvSpPr>
          <p:nvPr/>
        </p:nvSpPr>
        <p:spPr bwMode="auto">
          <a:xfrm>
            <a:off x="8063334" y="2395547"/>
            <a:ext cx="2825750" cy="2432050"/>
          </a:xfrm>
          <a:custGeom>
            <a:avLst/>
            <a:gdLst>
              <a:gd name="T0" fmla="*/ 1037 w 1780"/>
              <a:gd name="T1" fmla="*/ 0 h 1532"/>
              <a:gd name="T2" fmla="*/ 743 w 1780"/>
              <a:gd name="T3" fmla="*/ 0 h 1532"/>
              <a:gd name="T4" fmla="*/ 743 w 1780"/>
              <a:gd name="T5" fmla="*/ 620 h 1532"/>
              <a:gd name="T6" fmla="*/ 0 w 1780"/>
              <a:gd name="T7" fmla="*/ 620 h 1532"/>
              <a:gd name="T8" fmla="*/ 0 w 1780"/>
              <a:gd name="T9" fmla="*/ 913 h 1532"/>
              <a:gd name="T10" fmla="*/ 743 w 1780"/>
              <a:gd name="T11" fmla="*/ 913 h 1532"/>
              <a:gd name="T12" fmla="*/ 743 w 1780"/>
              <a:gd name="T13" fmla="*/ 1532 h 1532"/>
              <a:gd name="T14" fmla="*/ 1037 w 1780"/>
              <a:gd name="T15" fmla="*/ 1532 h 1532"/>
              <a:gd name="T16" fmla="*/ 1037 w 1780"/>
              <a:gd name="T17" fmla="*/ 913 h 1532"/>
              <a:gd name="T18" fmla="*/ 1780 w 1780"/>
              <a:gd name="T19" fmla="*/ 913 h 1532"/>
              <a:gd name="T20" fmla="*/ 1780 w 1780"/>
              <a:gd name="T21" fmla="*/ 620 h 1532"/>
              <a:gd name="T22" fmla="*/ 1037 w 1780"/>
              <a:gd name="T23" fmla="*/ 620 h 1532"/>
              <a:gd name="T24" fmla="*/ 1037 w 1780"/>
              <a:gd name="T25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80" h="1532">
                <a:moveTo>
                  <a:pt x="1037" y="0"/>
                </a:moveTo>
                <a:lnTo>
                  <a:pt x="743" y="0"/>
                </a:lnTo>
                <a:lnTo>
                  <a:pt x="743" y="620"/>
                </a:lnTo>
                <a:lnTo>
                  <a:pt x="0" y="620"/>
                </a:lnTo>
                <a:lnTo>
                  <a:pt x="0" y="913"/>
                </a:lnTo>
                <a:lnTo>
                  <a:pt x="743" y="913"/>
                </a:lnTo>
                <a:lnTo>
                  <a:pt x="743" y="1532"/>
                </a:lnTo>
                <a:lnTo>
                  <a:pt x="1037" y="1532"/>
                </a:lnTo>
                <a:lnTo>
                  <a:pt x="1037" y="913"/>
                </a:lnTo>
                <a:lnTo>
                  <a:pt x="1780" y="913"/>
                </a:lnTo>
                <a:lnTo>
                  <a:pt x="1780" y="620"/>
                </a:lnTo>
                <a:lnTo>
                  <a:pt x="1037" y="620"/>
                </a:lnTo>
                <a:lnTo>
                  <a:pt x="103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3DBE8CAD-591C-47A4-BA9F-11612409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836" y="2816235"/>
            <a:ext cx="1308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rgbClr val="65656C"/>
                </a:solidFill>
                <a:effectLst/>
                <a:latin typeface="Trebuchet MS" panose="020B0603020202020204" pitchFamily="34" charset="0"/>
              </a:rPr>
              <a:t>GESTÃO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300" dirty="0">
                <a:solidFill>
                  <a:srgbClr val="65656C"/>
                </a:solidFill>
                <a:latin typeface="Trebuchet MS" panose="020B0603020202020204" pitchFamily="34" charset="0"/>
              </a:rPr>
              <a:t>ORGANIZACIONAL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0" name="Rectangle 48">
            <a:extLst>
              <a:ext uri="{FF2B5EF4-FFF2-40B4-BE49-F238E27FC236}">
                <a16:creationId xmlns:a16="http://schemas.microsoft.com/office/drawing/2014/main" id="{58A0814A-45E5-4766-B37A-A9CB98AAE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037" y="2711460"/>
            <a:ext cx="1535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rgbClr val="65656C"/>
                </a:solidFill>
                <a:effectLst/>
                <a:latin typeface="Trebuchet MS" panose="020B0603020202020204" pitchFamily="34" charset="0"/>
              </a:rPr>
              <a:t>GESTÃO DO CORPO CLÍNICO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1" name="Rectangle 65">
            <a:extLst>
              <a:ext uri="{FF2B5EF4-FFF2-40B4-BE49-F238E27FC236}">
                <a16:creationId xmlns:a16="http://schemas.microsoft.com/office/drawing/2014/main" id="{A9D48CA5-8E3F-430E-8C8B-E4A3FFC2F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494" y="2908310"/>
            <a:ext cx="151323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rgbClr val="65656C"/>
                </a:solidFill>
                <a:effectLst/>
                <a:latin typeface="Trebuchet MS" panose="020B0603020202020204" pitchFamily="34" charset="0"/>
              </a:rPr>
              <a:t>GESTÃO DE PESSOAS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5" name="Rectangle 69">
            <a:extLst>
              <a:ext uri="{FF2B5EF4-FFF2-40B4-BE49-F238E27FC236}">
                <a16:creationId xmlns:a16="http://schemas.microsoft.com/office/drawing/2014/main" id="{77A89374-77BC-4A23-B549-D78B7BF35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43" y="4010035"/>
            <a:ext cx="15549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rgbClr val="65656C"/>
                </a:solidFill>
                <a:effectLst/>
                <a:latin typeface="Trebuchet MS" panose="020B0603020202020204" pitchFamily="34" charset="0"/>
              </a:rPr>
              <a:t>SAÚDE E SEGURANÇA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6" name="Rectangle 73">
            <a:extLst>
              <a:ext uri="{FF2B5EF4-FFF2-40B4-BE49-F238E27FC236}">
                <a16:creationId xmlns:a16="http://schemas.microsoft.com/office/drawing/2014/main" id="{0E531D98-78DA-471D-ACE4-2F1CAEE2B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984" y="3511560"/>
            <a:ext cx="21590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rgbClr val="65656C"/>
                </a:solidFill>
                <a:effectLst/>
                <a:latin typeface="Trebuchet MS" panose="020B0603020202020204" pitchFamily="34" charset="0"/>
              </a:rPr>
              <a:t>PONTUAÇÃO COMPLEMENTAR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BF7BC651-159D-4752-82B1-5A1678A15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062" y="3911610"/>
            <a:ext cx="11465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rgbClr val="65656C"/>
                </a:solidFill>
                <a:effectLst/>
                <a:latin typeface="Trebuchet MS" panose="020B0603020202020204" pitchFamily="34" charset="0"/>
              </a:rPr>
              <a:t>MEIO AMBIENTE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8" name="Rectangle 99">
            <a:extLst>
              <a:ext uri="{FF2B5EF4-FFF2-40B4-BE49-F238E27FC236}">
                <a16:creationId xmlns:a16="http://schemas.microsoft.com/office/drawing/2014/main" id="{3C3CAAC4-1332-4525-96FF-154524042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35" y="4010035"/>
            <a:ext cx="1194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rgbClr val="65656C"/>
                </a:solidFill>
                <a:effectLst/>
                <a:latin typeface="Trebuchet MS" panose="020B0603020202020204" pitchFamily="34" charset="0"/>
              </a:rPr>
              <a:t>ACESSIBILIDADE E MOBILIDADE</a:t>
            </a:r>
          </a:p>
        </p:txBody>
      </p:sp>
      <p:sp>
        <p:nvSpPr>
          <p:cNvPr id="31" name="Freeform 108">
            <a:extLst>
              <a:ext uri="{FF2B5EF4-FFF2-40B4-BE49-F238E27FC236}">
                <a16:creationId xmlns:a16="http://schemas.microsoft.com/office/drawing/2014/main" id="{FA4DCFBD-8629-4F69-AD13-3A83E5EA8F27}"/>
              </a:ext>
            </a:extLst>
          </p:cNvPr>
          <p:cNvSpPr>
            <a:spLocks noEditPoints="1"/>
          </p:cNvSpPr>
          <p:nvPr/>
        </p:nvSpPr>
        <p:spPr bwMode="auto">
          <a:xfrm>
            <a:off x="3796134" y="2378085"/>
            <a:ext cx="33337" cy="2452688"/>
          </a:xfrm>
          <a:custGeom>
            <a:avLst/>
            <a:gdLst>
              <a:gd name="T0" fmla="*/ 21 w 21"/>
              <a:gd name="T1" fmla="*/ 1528 h 1545"/>
              <a:gd name="T2" fmla="*/ 2 w 21"/>
              <a:gd name="T3" fmla="*/ 1498 h 1545"/>
              <a:gd name="T4" fmla="*/ 11 w 21"/>
              <a:gd name="T5" fmla="*/ 1475 h 1545"/>
              <a:gd name="T6" fmla="*/ 11 w 21"/>
              <a:gd name="T7" fmla="*/ 1461 h 1545"/>
              <a:gd name="T8" fmla="*/ 2 w 21"/>
              <a:gd name="T9" fmla="*/ 1440 h 1545"/>
              <a:gd name="T10" fmla="*/ 21 w 21"/>
              <a:gd name="T11" fmla="*/ 1408 h 1545"/>
              <a:gd name="T12" fmla="*/ 0 w 21"/>
              <a:gd name="T13" fmla="*/ 1366 h 1545"/>
              <a:gd name="T14" fmla="*/ 18 w 21"/>
              <a:gd name="T15" fmla="*/ 1352 h 1545"/>
              <a:gd name="T16" fmla="*/ 7 w 21"/>
              <a:gd name="T17" fmla="*/ 1335 h 1545"/>
              <a:gd name="T18" fmla="*/ 7 w 21"/>
              <a:gd name="T19" fmla="*/ 1308 h 1545"/>
              <a:gd name="T20" fmla="*/ 18 w 21"/>
              <a:gd name="T21" fmla="*/ 1289 h 1545"/>
              <a:gd name="T22" fmla="*/ 0 w 21"/>
              <a:gd name="T23" fmla="*/ 1275 h 1545"/>
              <a:gd name="T24" fmla="*/ 21 w 21"/>
              <a:gd name="T25" fmla="*/ 1233 h 1545"/>
              <a:gd name="T26" fmla="*/ 2 w 21"/>
              <a:gd name="T27" fmla="*/ 1203 h 1545"/>
              <a:gd name="T28" fmla="*/ 11 w 21"/>
              <a:gd name="T29" fmla="*/ 1180 h 1545"/>
              <a:gd name="T30" fmla="*/ 11 w 21"/>
              <a:gd name="T31" fmla="*/ 1166 h 1545"/>
              <a:gd name="T32" fmla="*/ 2 w 21"/>
              <a:gd name="T33" fmla="*/ 1145 h 1545"/>
              <a:gd name="T34" fmla="*/ 21 w 21"/>
              <a:gd name="T35" fmla="*/ 1113 h 1545"/>
              <a:gd name="T36" fmla="*/ 0 w 21"/>
              <a:gd name="T37" fmla="*/ 1071 h 1545"/>
              <a:gd name="T38" fmla="*/ 18 w 21"/>
              <a:gd name="T39" fmla="*/ 1057 h 1545"/>
              <a:gd name="T40" fmla="*/ 7 w 21"/>
              <a:gd name="T41" fmla="*/ 1040 h 1545"/>
              <a:gd name="T42" fmla="*/ 7 w 21"/>
              <a:gd name="T43" fmla="*/ 1013 h 1545"/>
              <a:gd name="T44" fmla="*/ 18 w 21"/>
              <a:gd name="T45" fmla="*/ 994 h 1545"/>
              <a:gd name="T46" fmla="*/ 0 w 21"/>
              <a:gd name="T47" fmla="*/ 980 h 1545"/>
              <a:gd name="T48" fmla="*/ 21 w 21"/>
              <a:gd name="T49" fmla="*/ 938 h 1545"/>
              <a:gd name="T50" fmla="*/ 2 w 21"/>
              <a:gd name="T51" fmla="*/ 908 h 1545"/>
              <a:gd name="T52" fmla="*/ 11 w 21"/>
              <a:gd name="T53" fmla="*/ 885 h 1545"/>
              <a:gd name="T54" fmla="*/ 11 w 21"/>
              <a:gd name="T55" fmla="*/ 871 h 1545"/>
              <a:gd name="T56" fmla="*/ 2 w 21"/>
              <a:gd name="T57" fmla="*/ 850 h 1545"/>
              <a:gd name="T58" fmla="*/ 21 w 21"/>
              <a:gd name="T59" fmla="*/ 819 h 1545"/>
              <a:gd name="T60" fmla="*/ 0 w 21"/>
              <a:gd name="T61" fmla="*/ 776 h 1545"/>
              <a:gd name="T62" fmla="*/ 18 w 21"/>
              <a:gd name="T63" fmla="*/ 762 h 1545"/>
              <a:gd name="T64" fmla="*/ 7 w 21"/>
              <a:gd name="T65" fmla="*/ 745 h 1545"/>
              <a:gd name="T66" fmla="*/ 7 w 21"/>
              <a:gd name="T67" fmla="*/ 718 h 1545"/>
              <a:gd name="T68" fmla="*/ 18 w 21"/>
              <a:gd name="T69" fmla="*/ 699 h 1545"/>
              <a:gd name="T70" fmla="*/ 0 w 21"/>
              <a:gd name="T71" fmla="*/ 685 h 1545"/>
              <a:gd name="T72" fmla="*/ 21 w 21"/>
              <a:gd name="T73" fmla="*/ 643 h 1545"/>
              <a:gd name="T74" fmla="*/ 2 w 21"/>
              <a:gd name="T75" fmla="*/ 613 h 1545"/>
              <a:gd name="T76" fmla="*/ 11 w 21"/>
              <a:gd name="T77" fmla="*/ 590 h 1545"/>
              <a:gd name="T78" fmla="*/ 11 w 21"/>
              <a:gd name="T79" fmla="*/ 576 h 1545"/>
              <a:gd name="T80" fmla="*/ 2 w 21"/>
              <a:gd name="T81" fmla="*/ 555 h 1545"/>
              <a:gd name="T82" fmla="*/ 21 w 21"/>
              <a:gd name="T83" fmla="*/ 524 h 1545"/>
              <a:gd name="T84" fmla="*/ 0 w 21"/>
              <a:gd name="T85" fmla="*/ 481 h 1545"/>
              <a:gd name="T86" fmla="*/ 18 w 21"/>
              <a:gd name="T87" fmla="*/ 467 h 1545"/>
              <a:gd name="T88" fmla="*/ 7 w 21"/>
              <a:gd name="T89" fmla="*/ 450 h 1545"/>
              <a:gd name="T90" fmla="*/ 7 w 21"/>
              <a:gd name="T91" fmla="*/ 424 h 1545"/>
              <a:gd name="T92" fmla="*/ 18 w 21"/>
              <a:gd name="T93" fmla="*/ 404 h 1545"/>
              <a:gd name="T94" fmla="*/ 0 w 21"/>
              <a:gd name="T95" fmla="*/ 390 h 1545"/>
              <a:gd name="T96" fmla="*/ 21 w 21"/>
              <a:gd name="T97" fmla="*/ 348 h 1545"/>
              <a:gd name="T98" fmla="*/ 2 w 21"/>
              <a:gd name="T99" fmla="*/ 318 h 1545"/>
              <a:gd name="T100" fmla="*/ 11 w 21"/>
              <a:gd name="T101" fmla="*/ 295 h 1545"/>
              <a:gd name="T102" fmla="*/ 11 w 21"/>
              <a:gd name="T103" fmla="*/ 281 h 1545"/>
              <a:gd name="T104" fmla="*/ 2 w 21"/>
              <a:gd name="T105" fmla="*/ 260 h 1545"/>
              <a:gd name="T106" fmla="*/ 21 w 21"/>
              <a:gd name="T107" fmla="*/ 229 h 1545"/>
              <a:gd name="T108" fmla="*/ 0 w 21"/>
              <a:gd name="T109" fmla="*/ 187 h 1545"/>
              <a:gd name="T110" fmla="*/ 18 w 21"/>
              <a:gd name="T111" fmla="*/ 173 h 1545"/>
              <a:gd name="T112" fmla="*/ 7 w 21"/>
              <a:gd name="T113" fmla="*/ 155 h 1545"/>
              <a:gd name="T114" fmla="*/ 7 w 21"/>
              <a:gd name="T115" fmla="*/ 129 h 1545"/>
              <a:gd name="T116" fmla="*/ 18 w 21"/>
              <a:gd name="T117" fmla="*/ 109 h 1545"/>
              <a:gd name="T118" fmla="*/ 0 w 21"/>
              <a:gd name="T119" fmla="*/ 95 h 1545"/>
              <a:gd name="T120" fmla="*/ 21 w 21"/>
              <a:gd name="T121" fmla="*/ 53 h 1545"/>
              <a:gd name="T122" fmla="*/ 2 w 21"/>
              <a:gd name="T123" fmla="*/ 23 h 1545"/>
              <a:gd name="T124" fmla="*/ 11 w 21"/>
              <a:gd name="T125" fmla="*/ 0 h 1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" h="1545">
                <a:moveTo>
                  <a:pt x="0" y="1528"/>
                </a:moveTo>
                <a:lnTo>
                  <a:pt x="0" y="1535"/>
                </a:lnTo>
                <a:lnTo>
                  <a:pt x="0" y="1535"/>
                </a:lnTo>
                <a:lnTo>
                  <a:pt x="2" y="1540"/>
                </a:lnTo>
                <a:lnTo>
                  <a:pt x="4" y="1542"/>
                </a:lnTo>
                <a:lnTo>
                  <a:pt x="7" y="1545"/>
                </a:lnTo>
                <a:lnTo>
                  <a:pt x="11" y="1545"/>
                </a:lnTo>
                <a:lnTo>
                  <a:pt x="11" y="1545"/>
                </a:lnTo>
                <a:lnTo>
                  <a:pt x="14" y="1545"/>
                </a:lnTo>
                <a:lnTo>
                  <a:pt x="18" y="1542"/>
                </a:lnTo>
                <a:lnTo>
                  <a:pt x="21" y="1540"/>
                </a:lnTo>
                <a:lnTo>
                  <a:pt x="21" y="1535"/>
                </a:lnTo>
                <a:lnTo>
                  <a:pt x="21" y="1528"/>
                </a:lnTo>
                <a:lnTo>
                  <a:pt x="21" y="1528"/>
                </a:lnTo>
                <a:lnTo>
                  <a:pt x="21" y="1524"/>
                </a:lnTo>
                <a:lnTo>
                  <a:pt x="18" y="1521"/>
                </a:lnTo>
                <a:lnTo>
                  <a:pt x="14" y="1519"/>
                </a:lnTo>
                <a:lnTo>
                  <a:pt x="11" y="1517"/>
                </a:lnTo>
                <a:lnTo>
                  <a:pt x="11" y="1517"/>
                </a:lnTo>
                <a:lnTo>
                  <a:pt x="7" y="1519"/>
                </a:lnTo>
                <a:lnTo>
                  <a:pt x="4" y="1521"/>
                </a:lnTo>
                <a:lnTo>
                  <a:pt x="2" y="1524"/>
                </a:lnTo>
                <a:lnTo>
                  <a:pt x="0" y="1528"/>
                </a:lnTo>
                <a:lnTo>
                  <a:pt x="0" y="1528"/>
                </a:lnTo>
                <a:close/>
                <a:moveTo>
                  <a:pt x="0" y="1486"/>
                </a:moveTo>
                <a:lnTo>
                  <a:pt x="0" y="1493"/>
                </a:lnTo>
                <a:lnTo>
                  <a:pt x="0" y="1493"/>
                </a:lnTo>
                <a:lnTo>
                  <a:pt x="2" y="1498"/>
                </a:lnTo>
                <a:lnTo>
                  <a:pt x="4" y="1500"/>
                </a:lnTo>
                <a:lnTo>
                  <a:pt x="7" y="1503"/>
                </a:lnTo>
                <a:lnTo>
                  <a:pt x="11" y="1503"/>
                </a:lnTo>
                <a:lnTo>
                  <a:pt x="11" y="1503"/>
                </a:lnTo>
                <a:lnTo>
                  <a:pt x="14" y="1503"/>
                </a:lnTo>
                <a:lnTo>
                  <a:pt x="18" y="1500"/>
                </a:lnTo>
                <a:lnTo>
                  <a:pt x="21" y="1498"/>
                </a:lnTo>
                <a:lnTo>
                  <a:pt x="21" y="1493"/>
                </a:lnTo>
                <a:lnTo>
                  <a:pt x="21" y="1486"/>
                </a:lnTo>
                <a:lnTo>
                  <a:pt x="21" y="1486"/>
                </a:lnTo>
                <a:lnTo>
                  <a:pt x="21" y="1482"/>
                </a:lnTo>
                <a:lnTo>
                  <a:pt x="18" y="1479"/>
                </a:lnTo>
                <a:lnTo>
                  <a:pt x="14" y="1477"/>
                </a:lnTo>
                <a:lnTo>
                  <a:pt x="11" y="1475"/>
                </a:lnTo>
                <a:lnTo>
                  <a:pt x="11" y="1475"/>
                </a:lnTo>
                <a:lnTo>
                  <a:pt x="7" y="1477"/>
                </a:lnTo>
                <a:lnTo>
                  <a:pt x="4" y="1479"/>
                </a:lnTo>
                <a:lnTo>
                  <a:pt x="2" y="1482"/>
                </a:lnTo>
                <a:lnTo>
                  <a:pt x="0" y="1486"/>
                </a:lnTo>
                <a:lnTo>
                  <a:pt x="0" y="1486"/>
                </a:lnTo>
                <a:close/>
                <a:moveTo>
                  <a:pt x="0" y="1443"/>
                </a:moveTo>
                <a:lnTo>
                  <a:pt x="0" y="1450"/>
                </a:lnTo>
                <a:lnTo>
                  <a:pt x="0" y="1450"/>
                </a:lnTo>
                <a:lnTo>
                  <a:pt x="2" y="1456"/>
                </a:lnTo>
                <a:lnTo>
                  <a:pt x="4" y="1457"/>
                </a:lnTo>
                <a:lnTo>
                  <a:pt x="7" y="1461"/>
                </a:lnTo>
                <a:lnTo>
                  <a:pt x="11" y="1461"/>
                </a:lnTo>
                <a:lnTo>
                  <a:pt x="11" y="1461"/>
                </a:lnTo>
                <a:lnTo>
                  <a:pt x="14" y="1461"/>
                </a:lnTo>
                <a:lnTo>
                  <a:pt x="18" y="1457"/>
                </a:lnTo>
                <a:lnTo>
                  <a:pt x="21" y="1456"/>
                </a:lnTo>
                <a:lnTo>
                  <a:pt x="21" y="1450"/>
                </a:lnTo>
                <a:lnTo>
                  <a:pt x="21" y="1443"/>
                </a:lnTo>
                <a:lnTo>
                  <a:pt x="21" y="1443"/>
                </a:lnTo>
                <a:lnTo>
                  <a:pt x="21" y="1440"/>
                </a:lnTo>
                <a:lnTo>
                  <a:pt x="18" y="1436"/>
                </a:lnTo>
                <a:lnTo>
                  <a:pt x="14" y="1435"/>
                </a:lnTo>
                <a:lnTo>
                  <a:pt x="11" y="1433"/>
                </a:lnTo>
                <a:lnTo>
                  <a:pt x="11" y="1433"/>
                </a:lnTo>
                <a:lnTo>
                  <a:pt x="7" y="1435"/>
                </a:lnTo>
                <a:lnTo>
                  <a:pt x="4" y="1436"/>
                </a:lnTo>
                <a:lnTo>
                  <a:pt x="2" y="1440"/>
                </a:lnTo>
                <a:lnTo>
                  <a:pt x="0" y="1443"/>
                </a:lnTo>
                <a:lnTo>
                  <a:pt x="0" y="1443"/>
                </a:lnTo>
                <a:close/>
                <a:moveTo>
                  <a:pt x="0" y="1401"/>
                </a:moveTo>
                <a:lnTo>
                  <a:pt x="0" y="1408"/>
                </a:lnTo>
                <a:lnTo>
                  <a:pt x="0" y="1408"/>
                </a:lnTo>
                <a:lnTo>
                  <a:pt x="2" y="1414"/>
                </a:lnTo>
                <a:lnTo>
                  <a:pt x="4" y="1415"/>
                </a:lnTo>
                <a:lnTo>
                  <a:pt x="7" y="1419"/>
                </a:lnTo>
                <a:lnTo>
                  <a:pt x="11" y="1419"/>
                </a:lnTo>
                <a:lnTo>
                  <a:pt x="11" y="1419"/>
                </a:lnTo>
                <a:lnTo>
                  <a:pt x="14" y="1419"/>
                </a:lnTo>
                <a:lnTo>
                  <a:pt x="18" y="1415"/>
                </a:lnTo>
                <a:lnTo>
                  <a:pt x="21" y="1414"/>
                </a:lnTo>
                <a:lnTo>
                  <a:pt x="21" y="1408"/>
                </a:lnTo>
                <a:lnTo>
                  <a:pt x="21" y="1401"/>
                </a:lnTo>
                <a:lnTo>
                  <a:pt x="21" y="1401"/>
                </a:lnTo>
                <a:lnTo>
                  <a:pt x="21" y="1398"/>
                </a:lnTo>
                <a:lnTo>
                  <a:pt x="18" y="1394"/>
                </a:lnTo>
                <a:lnTo>
                  <a:pt x="14" y="1393"/>
                </a:lnTo>
                <a:lnTo>
                  <a:pt x="11" y="1391"/>
                </a:lnTo>
                <a:lnTo>
                  <a:pt x="11" y="1391"/>
                </a:lnTo>
                <a:lnTo>
                  <a:pt x="7" y="1393"/>
                </a:lnTo>
                <a:lnTo>
                  <a:pt x="4" y="1394"/>
                </a:lnTo>
                <a:lnTo>
                  <a:pt x="2" y="1398"/>
                </a:lnTo>
                <a:lnTo>
                  <a:pt x="0" y="1401"/>
                </a:lnTo>
                <a:lnTo>
                  <a:pt x="0" y="1401"/>
                </a:lnTo>
                <a:close/>
                <a:moveTo>
                  <a:pt x="0" y="1359"/>
                </a:moveTo>
                <a:lnTo>
                  <a:pt x="0" y="1366"/>
                </a:lnTo>
                <a:lnTo>
                  <a:pt x="0" y="1366"/>
                </a:lnTo>
                <a:lnTo>
                  <a:pt x="2" y="1371"/>
                </a:lnTo>
                <a:lnTo>
                  <a:pt x="4" y="1373"/>
                </a:lnTo>
                <a:lnTo>
                  <a:pt x="7" y="1377"/>
                </a:lnTo>
                <a:lnTo>
                  <a:pt x="11" y="1377"/>
                </a:lnTo>
                <a:lnTo>
                  <a:pt x="11" y="1377"/>
                </a:lnTo>
                <a:lnTo>
                  <a:pt x="14" y="1377"/>
                </a:lnTo>
                <a:lnTo>
                  <a:pt x="18" y="1373"/>
                </a:lnTo>
                <a:lnTo>
                  <a:pt x="21" y="1371"/>
                </a:lnTo>
                <a:lnTo>
                  <a:pt x="21" y="1366"/>
                </a:lnTo>
                <a:lnTo>
                  <a:pt x="21" y="1359"/>
                </a:lnTo>
                <a:lnTo>
                  <a:pt x="21" y="1359"/>
                </a:lnTo>
                <a:lnTo>
                  <a:pt x="21" y="1356"/>
                </a:lnTo>
                <a:lnTo>
                  <a:pt x="18" y="1352"/>
                </a:lnTo>
                <a:lnTo>
                  <a:pt x="14" y="1350"/>
                </a:lnTo>
                <a:lnTo>
                  <a:pt x="11" y="1349"/>
                </a:lnTo>
                <a:lnTo>
                  <a:pt x="11" y="1349"/>
                </a:lnTo>
                <a:lnTo>
                  <a:pt x="7" y="1350"/>
                </a:lnTo>
                <a:lnTo>
                  <a:pt x="4" y="1352"/>
                </a:lnTo>
                <a:lnTo>
                  <a:pt x="2" y="1356"/>
                </a:lnTo>
                <a:lnTo>
                  <a:pt x="0" y="1359"/>
                </a:lnTo>
                <a:lnTo>
                  <a:pt x="0" y="1359"/>
                </a:lnTo>
                <a:close/>
                <a:moveTo>
                  <a:pt x="0" y="1317"/>
                </a:moveTo>
                <a:lnTo>
                  <a:pt x="0" y="1324"/>
                </a:lnTo>
                <a:lnTo>
                  <a:pt x="0" y="1324"/>
                </a:lnTo>
                <a:lnTo>
                  <a:pt x="2" y="1329"/>
                </a:lnTo>
                <a:lnTo>
                  <a:pt x="4" y="1331"/>
                </a:lnTo>
                <a:lnTo>
                  <a:pt x="7" y="1335"/>
                </a:lnTo>
                <a:lnTo>
                  <a:pt x="11" y="1335"/>
                </a:lnTo>
                <a:lnTo>
                  <a:pt x="11" y="1335"/>
                </a:lnTo>
                <a:lnTo>
                  <a:pt x="14" y="1335"/>
                </a:lnTo>
                <a:lnTo>
                  <a:pt x="18" y="1331"/>
                </a:lnTo>
                <a:lnTo>
                  <a:pt x="21" y="1329"/>
                </a:lnTo>
                <a:lnTo>
                  <a:pt x="21" y="1324"/>
                </a:lnTo>
                <a:lnTo>
                  <a:pt x="21" y="1317"/>
                </a:lnTo>
                <a:lnTo>
                  <a:pt x="21" y="1317"/>
                </a:lnTo>
                <a:lnTo>
                  <a:pt x="21" y="1314"/>
                </a:lnTo>
                <a:lnTo>
                  <a:pt x="18" y="1310"/>
                </a:lnTo>
                <a:lnTo>
                  <a:pt x="14" y="1308"/>
                </a:lnTo>
                <a:lnTo>
                  <a:pt x="11" y="1306"/>
                </a:lnTo>
                <a:lnTo>
                  <a:pt x="11" y="1306"/>
                </a:lnTo>
                <a:lnTo>
                  <a:pt x="7" y="1308"/>
                </a:lnTo>
                <a:lnTo>
                  <a:pt x="4" y="1310"/>
                </a:lnTo>
                <a:lnTo>
                  <a:pt x="2" y="1314"/>
                </a:lnTo>
                <a:lnTo>
                  <a:pt x="0" y="1317"/>
                </a:lnTo>
                <a:lnTo>
                  <a:pt x="0" y="1317"/>
                </a:lnTo>
                <a:close/>
                <a:moveTo>
                  <a:pt x="0" y="1275"/>
                </a:moveTo>
                <a:lnTo>
                  <a:pt x="0" y="1282"/>
                </a:lnTo>
                <a:lnTo>
                  <a:pt x="0" y="1282"/>
                </a:lnTo>
                <a:lnTo>
                  <a:pt x="2" y="1287"/>
                </a:lnTo>
                <a:lnTo>
                  <a:pt x="4" y="1289"/>
                </a:lnTo>
                <a:lnTo>
                  <a:pt x="7" y="1292"/>
                </a:lnTo>
                <a:lnTo>
                  <a:pt x="11" y="1292"/>
                </a:lnTo>
                <a:lnTo>
                  <a:pt x="11" y="1292"/>
                </a:lnTo>
                <a:lnTo>
                  <a:pt x="14" y="1292"/>
                </a:lnTo>
                <a:lnTo>
                  <a:pt x="18" y="1289"/>
                </a:lnTo>
                <a:lnTo>
                  <a:pt x="21" y="1287"/>
                </a:lnTo>
                <a:lnTo>
                  <a:pt x="21" y="1282"/>
                </a:lnTo>
                <a:lnTo>
                  <a:pt x="21" y="1275"/>
                </a:lnTo>
                <a:lnTo>
                  <a:pt x="21" y="1275"/>
                </a:lnTo>
                <a:lnTo>
                  <a:pt x="21" y="1271"/>
                </a:lnTo>
                <a:lnTo>
                  <a:pt x="18" y="1268"/>
                </a:lnTo>
                <a:lnTo>
                  <a:pt x="14" y="1266"/>
                </a:lnTo>
                <a:lnTo>
                  <a:pt x="11" y="1264"/>
                </a:lnTo>
                <a:lnTo>
                  <a:pt x="11" y="1264"/>
                </a:lnTo>
                <a:lnTo>
                  <a:pt x="7" y="1266"/>
                </a:lnTo>
                <a:lnTo>
                  <a:pt x="4" y="1268"/>
                </a:lnTo>
                <a:lnTo>
                  <a:pt x="2" y="1271"/>
                </a:lnTo>
                <a:lnTo>
                  <a:pt x="0" y="1275"/>
                </a:lnTo>
                <a:lnTo>
                  <a:pt x="0" y="1275"/>
                </a:lnTo>
                <a:close/>
                <a:moveTo>
                  <a:pt x="0" y="1233"/>
                </a:moveTo>
                <a:lnTo>
                  <a:pt x="0" y="1240"/>
                </a:lnTo>
                <a:lnTo>
                  <a:pt x="0" y="1240"/>
                </a:lnTo>
                <a:lnTo>
                  <a:pt x="2" y="1245"/>
                </a:lnTo>
                <a:lnTo>
                  <a:pt x="4" y="1247"/>
                </a:lnTo>
                <a:lnTo>
                  <a:pt x="7" y="1250"/>
                </a:lnTo>
                <a:lnTo>
                  <a:pt x="11" y="1250"/>
                </a:lnTo>
                <a:lnTo>
                  <a:pt x="11" y="1250"/>
                </a:lnTo>
                <a:lnTo>
                  <a:pt x="14" y="1250"/>
                </a:lnTo>
                <a:lnTo>
                  <a:pt x="18" y="1247"/>
                </a:lnTo>
                <a:lnTo>
                  <a:pt x="21" y="1245"/>
                </a:lnTo>
                <a:lnTo>
                  <a:pt x="21" y="1240"/>
                </a:lnTo>
                <a:lnTo>
                  <a:pt x="21" y="1233"/>
                </a:lnTo>
                <a:lnTo>
                  <a:pt x="21" y="1233"/>
                </a:lnTo>
                <a:lnTo>
                  <a:pt x="21" y="1229"/>
                </a:lnTo>
                <a:lnTo>
                  <a:pt x="18" y="1226"/>
                </a:lnTo>
                <a:lnTo>
                  <a:pt x="14" y="1224"/>
                </a:lnTo>
                <a:lnTo>
                  <a:pt x="11" y="1222"/>
                </a:lnTo>
                <a:lnTo>
                  <a:pt x="11" y="1222"/>
                </a:lnTo>
                <a:lnTo>
                  <a:pt x="7" y="1224"/>
                </a:lnTo>
                <a:lnTo>
                  <a:pt x="4" y="1226"/>
                </a:lnTo>
                <a:lnTo>
                  <a:pt x="2" y="1229"/>
                </a:lnTo>
                <a:lnTo>
                  <a:pt x="0" y="1233"/>
                </a:lnTo>
                <a:lnTo>
                  <a:pt x="0" y="1233"/>
                </a:lnTo>
                <a:close/>
                <a:moveTo>
                  <a:pt x="0" y="1191"/>
                </a:moveTo>
                <a:lnTo>
                  <a:pt x="0" y="1198"/>
                </a:lnTo>
                <a:lnTo>
                  <a:pt x="0" y="1198"/>
                </a:lnTo>
                <a:lnTo>
                  <a:pt x="2" y="1203"/>
                </a:lnTo>
                <a:lnTo>
                  <a:pt x="4" y="1205"/>
                </a:lnTo>
                <a:lnTo>
                  <a:pt x="7" y="1208"/>
                </a:lnTo>
                <a:lnTo>
                  <a:pt x="11" y="1208"/>
                </a:lnTo>
                <a:lnTo>
                  <a:pt x="11" y="1208"/>
                </a:lnTo>
                <a:lnTo>
                  <a:pt x="14" y="1208"/>
                </a:lnTo>
                <a:lnTo>
                  <a:pt x="18" y="1205"/>
                </a:lnTo>
                <a:lnTo>
                  <a:pt x="21" y="1203"/>
                </a:lnTo>
                <a:lnTo>
                  <a:pt x="21" y="1198"/>
                </a:lnTo>
                <a:lnTo>
                  <a:pt x="21" y="1191"/>
                </a:lnTo>
                <a:lnTo>
                  <a:pt x="21" y="1191"/>
                </a:lnTo>
                <a:lnTo>
                  <a:pt x="21" y="1187"/>
                </a:lnTo>
                <a:lnTo>
                  <a:pt x="18" y="1184"/>
                </a:lnTo>
                <a:lnTo>
                  <a:pt x="14" y="1182"/>
                </a:lnTo>
                <a:lnTo>
                  <a:pt x="11" y="1180"/>
                </a:lnTo>
                <a:lnTo>
                  <a:pt x="11" y="1180"/>
                </a:lnTo>
                <a:lnTo>
                  <a:pt x="7" y="1182"/>
                </a:lnTo>
                <a:lnTo>
                  <a:pt x="4" y="1184"/>
                </a:lnTo>
                <a:lnTo>
                  <a:pt x="2" y="1187"/>
                </a:lnTo>
                <a:lnTo>
                  <a:pt x="0" y="1191"/>
                </a:lnTo>
                <a:lnTo>
                  <a:pt x="0" y="1191"/>
                </a:lnTo>
                <a:close/>
                <a:moveTo>
                  <a:pt x="0" y="1149"/>
                </a:moveTo>
                <a:lnTo>
                  <a:pt x="0" y="1156"/>
                </a:lnTo>
                <a:lnTo>
                  <a:pt x="0" y="1156"/>
                </a:lnTo>
                <a:lnTo>
                  <a:pt x="2" y="1161"/>
                </a:lnTo>
                <a:lnTo>
                  <a:pt x="4" y="1163"/>
                </a:lnTo>
                <a:lnTo>
                  <a:pt x="7" y="1166"/>
                </a:lnTo>
                <a:lnTo>
                  <a:pt x="11" y="1166"/>
                </a:lnTo>
                <a:lnTo>
                  <a:pt x="11" y="1166"/>
                </a:lnTo>
                <a:lnTo>
                  <a:pt x="14" y="1166"/>
                </a:lnTo>
                <a:lnTo>
                  <a:pt x="18" y="1163"/>
                </a:lnTo>
                <a:lnTo>
                  <a:pt x="21" y="1161"/>
                </a:lnTo>
                <a:lnTo>
                  <a:pt x="21" y="1156"/>
                </a:lnTo>
                <a:lnTo>
                  <a:pt x="21" y="1149"/>
                </a:lnTo>
                <a:lnTo>
                  <a:pt x="21" y="1149"/>
                </a:lnTo>
                <a:lnTo>
                  <a:pt x="21" y="1145"/>
                </a:lnTo>
                <a:lnTo>
                  <a:pt x="18" y="1141"/>
                </a:lnTo>
                <a:lnTo>
                  <a:pt x="14" y="1140"/>
                </a:lnTo>
                <a:lnTo>
                  <a:pt x="11" y="1138"/>
                </a:lnTo>
                <a:lnTo>
                  <a:pt x="11" y="1138"/>
                </a:lnTo>
                <a:lnTo>
                  <a:pt x="7" y="1140"/>
                </a:lnTo>
                <a:lnTo>
                  <a:pt x="4" y="1141"/>
                </a:lnTo>
                <a:lnTo>
                  <a:pt x="2" y="1145"/>
                </a:lnTo>
                <a:lnTo>
                  <a:pt x="0" y="1149"/>
                </a:lnTo>
                <a:lnTo>
                  <a:pt x="0" y="1149"/>
                </a:lnTo>
                <a:close/>
                <a:moveTo>
                  <a:pt x="0" y="1106"/>
                </a:moveTo>
                <a:lnTo>
                  <a:pt x="0" y="1113"/>
                </a:lnTo>
                <a:lnTo>
                  <a:pt x="0" y="1113"/>
                </a:lnTo>
                <a:lnTo>
                  <a:pt x="2" y="1119"/>
                </a:lnTo>
                <a:lnTo>
                  <a:pt x="4" y="1120"/>
                </a:lnTo>
                <a:lnTo>
                  <a:pt x="7" y="1124"/>
                </a:lnTo>
                <a:lnTo>
                  <a:pt x="11" y="1124"/>
                </a:lnTo>
                <a:lnTo>
                  <a:pt x="11" y="1124"/>
                </a:lnTo>
                <a:lnTo>
                  <a:pt x="14" y="1124"/>
                </a:lnTo>
                <a:lnTo>
                  <a:pt x="18" y="1120"/>
                </a:lnTo>
                <a:lnTo>
                  <a:pt x="21" y="1119"/>
                </a:lnTo>
                <a:lnTo>
                  <a:pt x="21" y="1113"/>
                </a:lnTo>
                <a:lnTo>
                  <a:pt x="21" y="1106"/>
                </a:lnTo>
                <a:lnTo>
                  <a:pt x="21" y="1106"/>
                </a:lnTo>
                <a:lnTo>
                  <a:pt x="21" y="1103"/>
                </a:lnTo>
                <a:lnTo>
                  <a:pt x="18" y="1099"/>
                </a:lnTo>
                <a:lnTo>
                  <a:pt x="14" y="1098"/>
                </a:lnTo>
                <a:lnTo>
                  <a:pt x="11" y="1096"/>
                </a:lnTo>
                <a:lnTo>
                  <a:pt x="11" y="1096"/>
                </a:lnTo>
                <a:lnTo>
                  <a:pt x="7" y="1098"/>
                </a:lnTo>
                <a:lnTo>
                  <a:pt x="4" y="1099"/>
                </a:lnTo>
                <a:lnTo>
                  <a:pt x="2" y="1103"/>
                </a:lnTo>
                <a:lnTo>
                  <a:pt x="0" y="1106"/>
                </a:lnTo>
                <a:lnTo>
                  <a:pt x="0" y="1106"/>
                </a:lnTo>
                <a:close/>
                <a:moveTo>
                  <a:pt x="0" y="1064"/>
                </a:moveTo>
                <a:lnTo>
                  <a:pt x="0" y="1071"/>
                </a:lnTo>
                <a:lnTo>
                  <a:pt x="0" y="1071"/>
                </a:lnTo>
                <a:lnTo>
                  <a:pt x="2" y="1077"/>
                </a:lnTo>
                <a:lnTo>
                  <a:pt x="4" y="1078"/>
                </a:lnTo>
                <a:lnTo>
                  <a:pt x="7" y="1082"/>
                </a:lnTo>
                <a:lnTo>
                  <a:pt x="11" y="1082"/>
                </a:lnTo>
                <a:lnTo>
                  <a:pt x="11" y="1082"/>
                </a:lnTo>
                <a:lnTo>
                  <a:pt x="14" y="1082"/>
                </a:lnTo>
                <a:lnTo>
                  <a:pt x="18" y="1078"/>
                </a:lnTo>
                <a:lnTo>
                  <a:pt x="21" y="1077"/>
                </a:lnTo>
                <a:lnTo>
                  <a:pt x="21" y="1071"/>
                </a:lnTo>
                <a:lnTo>
                  <a:pt x="21" y="1064"/>
                </a:lnTo>
                <a:lnTo>
                  <a:pt x="21" y="1064"/>
                </a:lnTo>
                <a:lnTo>
                  <a:pt x="21" y="1061"/>
                </a:lnTo>
                <a:lnTo>
                  <a:pt x="18" y="1057"/>
                </a:lnTo>
                <a:lnTo>
                  <a:pt x="14" y="1055"/>
                </a:lnTo>
                <a:lnTo>
                  <a:pt x="11" y="1054"/>
                </a:lnTo>
                <a:lnTo>
                  <a:pt x="11" y="1054"/>
                </a:lnTo>
                <a:lnTo>
                  <a:pt x="7" y="1055"/>
                </a:lnTo>
                <a:lnTo>
                  <a:pt x="4" y="1057"/>
                </a:lnTo>
                <a:lnTo>
                  <a:pt x="2" y="1061"/>
                </a:lnTo>
                <a:lnTo>
                  <a:pt x="0" y="1064"/>
                </a:lnTo>
                <a:lnTo>
                  <a:pt x="0" y="1064"/>
                </a:lnTo>
                <a:close/>
                <a:moveTo>
                  <a:pt x="0" y="1022"/>
                </a:moveTo>
                <a:lnTo>
                  <a:pt x="0" y="1029"/>
                </a:lnTo>
                <a:lnTo>
                  <a:pt x="0" y="1029"/>
                </a:lnTo>
                <a:lnTo>
                  <a:pt x="2" y="1034"/>
                </a:lnTo>
                <a:lnTo>
                  <a:pt x="4" y="1036"/>
                </a:lnTo>
                <a:lnTo>
                  <a:pt x="7" y="1040"/>
                </a:lnTo>
                <a:lnTo>
                  <a:pt x="11" y="1040"/>
                </a:lnTo>
                <a:lnTo>
                  <a:pt x="11" y="1040"/>
                </a:lnTo>
                <a:lnTo>
                  <a:pt x="14" y="1040"/>
                </a:lnTo>
                <a:lnTo>
                  <a:pt x="18" y="1036"/>
                </a:lnTo>
                <a:lnTo>
                  <a:pt x="21" y="1034"/>
                </a:lnTo>
                <a:lnTo>
                  <a:pt x="21" y="1029"/>
                </a:lnTo>
                <a:lnTo>
                  <a:pt x="21" y="1022"/>
                </a:lnTo>
                <a:lnTo>
                  <a:pt x="21" y="1022"/>
                </a:lnTo>
                <a:lnTo>
                  <a:pt x="21" y="1019"/>
                </a:lnTo>
                <a:lnTo>
                  <a:pt x="18" y="1015"/>
                </a:lnTo>
                <a:lnTo>
                  <a:pt x="14" y="1013"/>
                </a:lnTo>
                <a:lnTo>
                  <a:pt x="11" y="1012"/>
                </a:lnTo>
                <a:lnTo>
                  <a:pt x="11" y="1012"/>
                </a:lnTo>
                <a:lnTo>
                  <a:pt x="7" y="1013"/>
                </a:lnTo>
                <a:lnTo>
                  <a:pt x="4" y="1015"/>
                </a:lnTo>
                <a:lnTo>
                  <a:pt x="2" y="1019"/>
                </a:lnTo>
                <a:lnTo>
                  <a:pt x="0" y="1022"/>
                </a:lnTo>
                <a:lnTo>
                  <a:pt x="0" y="1022"/>
                </a:lnTo>
                <a:close/>
                <a:moveTo>
                  <a:pt x="0" y="980"/>
                </a:moveTo>
                <a:lnTo>
                  <a:pt x="0" y="987"/>
                </a:lnTo>
                <a:lnTo>
                  <a:pt x="0" y="987"/>
                </a:lnTo>
                <a:lnTo>
                  <a:pt x="2" y="992"/>
                </a:lnTo>
                <a:lnTo>
                  <a:pt x="4" y="994"/>
                </a:lnTo>
                <a:lnTo>
                  <a:pt x="7" y="998"/>
                </a:lnTo>
                <a:lnTo>
                  <a:pt x="11" y="998"/>
                </a:lnTo>
                <a:lnTo>
                  <a:pt x="11" y="998"/>
                </a:lnTo>
                <a:lnTo>
                  <a:pt x="14" y="998"/>
                </a:lnTo>
                <a:lnTo>
                  <a:pt x="18" y="994"/>
                </a:lnTo>
                <a:lnTo>
                  <a:pt x="21" y="992"/>
                </a:lnTo>
                <a:lnTo>
                  <a:pt x="21" y="987"/>
                </a:lnTo>
                <a:lnTo>
                  <a:pt x="21" y="980"/>
                </a:lnTo>
                <a:lnTo>
                  <a:pt x="21" y="980"/>
                </a:lnTo>
                <a:lnTo>
                  <a:pt x="21" y="976"/>
                </a:lnTo>
                <a:lnTo>
                  <a:pt x="18" y="973"/>
                </a:lnTo>
                <a:lnTo>
                  <a:pt x="14" y="971"/>
                </a:lnTo>
                <a:lnTo>
                  <a:pt x="11" y="969"/>
                </a:lnTo>
                <a:lnTo>
                  <a:pt x="11" y="969"/>
                </a:lnTo>
                <a:lnTo>
                  <a:pt x="7" y="971"/>
                </a:lnTo>
                <a:lnTo>
                  <a:pt x="4" y="973"/>
                </a:lnTo>
                <a:lnTo>
                  <a:pt x="2" y="976"/>
                </a:lnTo>
                <a:lnTo>
                  <a:pt x="0" y="980"/>
                </a:lnTo>
                <a:lnTo>
                  <a:pt x="0" y="980"/>
                </a:lnTo>
                <a:close/>
                <a:moveTo>
                  <a:pt x="0" y="938"/>
                </a:moveTo>
                <a:lnTo>
                  <a:pt x="0" y="945"/>
                </a:lnTo>
                <a:lnTo>
                  <a:pt x="0" y="945"/>
                </a:lnTo>
                <a:lnTo>
                  <a:pt x="2" y="950"/>
                </a:lnTo>
                <a:lnTo>
                  <a:pt x="4" y="952"/>
                </a:lnTo>
                <a:lnTo>
                  <a:pt x="7" y="955"/>
                </a:lnTo>
                <a:lnTo>
                  <a:pt x="11" y="955"/>
                </a:lnTo>
                <a:lnTo>
                  <a:pt x="11" y="955"/>
                </a:lnTo>
                <a:lnTo>
                  <a:pt x="14" y="955"/>
                </a:lnTo>
                <a:lnTo>
                  <a:pt x="18" y="952"/>
                </a:lnTo>
                <a:lnTo>
                  <a:pt x="21" y="950"/>
                </a:lnTo>
                <a:lnTo>
                  <a:pt x="21" y="945"/>
                </a:lnTo>
                <a:lnTo>
                  <a:pt x="21" y="938"/>
                </a:lnTo>
                <a:lnTo>
                  <a:pt x="21" y="938"/>
                </a:lnTo>
                <a:lnTo>
                  <a:pt x="21" y="934"/>
                </a:lnTo>
                <a:lnTo>
                  <a:pt x="18" y="931"/>
                </a:lnTo>
                <a:lnTo>
                  <a:pt x="14" y="929"/>
                </a:lnTo>
                <a:lnTo>
                  <a:pt x="11" y="927"/>
                </a:lnTo>
                <a:lnTo>
                  <a:pt x="11" y="927"/>
                </a:lnTo>
                <a:lnTo>
                  <a:pt x="7" y="929"/>
                </a:lnTo>
                <a:lnTo>
                  <a:pt x="4" y="931"/>
                </a:lnTo>
                <a:lnTo>
                  <a:pt x="2" y="934"/>
                </a:lnTo>
                <a:lnTo>
                  <a:pt x="0" y="938"/>
                </a:lnTo>
                <a:lnTo>
                  <a:pt x="0" y="938"/>
                </a:lnTo>
                <a:close/>
                <a:moveTo>
                  <a:pt x="0" y="896"/>
                </a:moveTo>
                <a:lnTo>
                  <a:pt x="0" y="903"/>
                </a:lnTo>
                <a:lnTo>
                  <a:pt x="0" y="903"/>
                </a:lnTo>
                <a:lnTo>
                  <a:pt x="2" y="908"/>
                </a:lnTo>
                <a:lnTo>
                  <a:pt x="4" y="910"/>
                </a:lnTo>
                <a:lnTo>
                  <a:pt x="7" y="913"/>
                </a:lnTo>
                <a:lnTo>
                  <a:pt x="11" y="913"/>
                </a:lnTo>
                <a:lnTo>
                  <a:pt x="11" y="913"/>
                </a:lnTo>
                <a:lnTo>
                  <a:pt x="14" y="913"/>
                </a:lnTo>
                <a:lnTo>
                  <a:pt x="18" y="910"/>
                </a:lnTo>
                <a:lnTo>
                  <a:pt x="21" y="908"/>
                </a:lnTo>
                <a:lnTo>
                  <a:pt x="21" y="903"/>
                </a:lnTo>
                <a:lnTo>
                  <a:pt x="21" y="896"/>
                </a:lnTo>
                <a:lnTo>
                  <a:pt x="21" y="896"/>
                </a:lnTo>
                <a:lnTo>
                  <a:pt x="21" y="892"/>
                </a:lnTo>
                <a:lnTo>
                  <a:pt x="18" y="889"/>
                </a:lnTo>
                <a:lnTo>
                  <a:pt x="14" y="887"/>
                </a:lnTo>
                <a:lnTo>
                  <a:pt x="11" y="885"/>
                </a:lnTo>
                <a:lnTo>
                  <a:pt x="11" y="885"/>
                </a:lnTo>
                <a:lnTo>
                  <a:pt x="7" y="887"/>
                </a:lnTo>
                <a:lnTo>
                  <a:pt x="4" y="889"/>
                </a:lnTo>
                <a:lnTo>
                  <a:pt x="2" y="892"/>
                </a:lnTo>
                <a:lnTo>
                  <a:pt x="0" y="896"/>
                </a:lnTo>
                <a:lnTo>
                  <a:pt x="0" y="896"/>
                </a:lnTo>
                <a:close/>
                <a:moveTo>
                  <a:pt x="0" y="854"/>
                </a:moveTo>
                <a:lnTo>
                  <a:pt x="0" y="861"/>
                </a:lnTo>
                <a:lnTo>
                  <a:pt x="0" y="861"/>
                </a:lnTo>
                <a:lnTo>
                  <a:pt x="2" y="866"/>
                </a:lnTo>
                <a:lnTo>
                  <a:pt x="4" y="868"/>
                </a:lnTo>
                <a:lnTo>
                  <a:pt x="7" y="871"/>
                </a:lnTo>
                <a:lnTo>
                  <a:pt x="11" y="871"/>
                </a:lnTo>
                <a:lnTo>
                  <a:pt x="11" y="871"/>
                </a:lnTo>
                <a:lnTo>
                  <a:pt x="14" y="871"/>
                </a:lnTo>
                <a:lnTo>
                  <a:pt x="18" y="868"/>
                </a:lnTo>
                <a:lnTo>
                  <a:pt x="21" y="866"/>
                </a:lnTo>
                <a:lnTo>
                  <a:pt x="21" y="861"/>
                </a:lnTo>
                <a:lnTo>
                  <a:pt x="21" y="854"/>
                </a:lnTo>
                <a:lnTo>
                  <a:pt x="21" y="854"/>
                </a:lnTo>
                <a:lnTo>
                  <a:pt x="21" y="850"/>
                </a:lnTo>
                <a:lnTo>
                  <a:pt x="18" y="847"/>
                </a:lnTo>
                <a:lnTo>
                  <a:pt x="14" y="845"/>
                </a:lnTo>
                <a:lnTo>
                  <a:pt x="11" y="843"/>
                </a:lnTo>
                <a:lnTo>
                  <a:pt x="11" y="843"/>
                </a:lnTo>
                <a:lnTo>
                  <a:pt x="7" y="845"/>
                </a:lnTo>
                <a:lnTo>
                  <a:pt x="4" y="847"/>
                </a:lnTo>
                <a:lnTo>
                  <a:pt x="2" y="850"/>
                </a:lnTo>
                <a:lnTo>
                  <a:pt x="0" y="854"/>
                </a:lnTo>
                <a:lnTo>
                  <a:pt x="0" y="854"/>
                </a:lnTo>
                <a:close/>
                <a:moveTo>
                  <a:pt x="0" y="811"/>
                </a:moveTo>
                <a:lnTo>
                  <a:pt x="0" y="819"/>
                </a:lnTo>
                <a:lnTo>
                  <a:pt x="0" y="819"/>
                </a:lnTo>
                <a:lnTo>
                  <a:pt x="2" y="824"/>
                </a:lnTo>
                <a:lnTo>
                  <a:pt x="4" y="826"/>
                </a:lnTo>
                <a:lnTo>
                  <a:pt x="7" y="829"/>
                </a:lnTo>
                <a:lnTo>
                  <a:pt x="11" y="829"/>
                </a:lnTo>
                <a:lnTo>
                  <a:pt x="11" y="829"/>
                </a:lnTo>
                <a:lnTo>
                  <a:pt x="14" y="829"/>
                </a:lnTo>
                <a:lnTo>
                  <a:pt x="18" y="826"/>
                </a:lnTo>
                <a:lnTo>
                  <a:pt x="21" y="824"/>
                </a:lnTo>
                <a:lnTo>
                  <a:pt x="21" y="819"/>
                </a:lnTo>
                <a:lnTo>
                  <a:pt x="21" y="811"/>
                </a:lnTo>
                <a:lnTo>
                  <a:pt x="21" y="811"/>
                </a:lnTo>
                <a:lnTo>
                  <a:pt x="21" y="808"/>
                </a:lnTo>
                <a:lnTo>
                  <a:pt x="18" y="804"/>
                </a:lnTo>
                <a:lnTo>
                  <a:pt x="14" y="803"/>
                </a:lnTo>
                <a:lnTo>
                  <a:pt x="11" y="801"/>
                </a:lnTo>
                <a:lnTo>
                  <a:pt x="11" y="801"/>
                </a:lnTo>
                <a:lnTo>
                  <a:pt x="7" y="803"/>
                </a:lnTo>
                <a:lnTo>
                  <a:pt x="4" y="804"/>
                </a:lnTo>
                <a:lnTo>
                  <a:pt x="2" y="808"/>
                </a:lnTo>
                <a:lnTo>
                  <a:pt x="0" y="811"/>
                </a:lnTo>
                <a:lnTo>
                  <a:pt x="0" y="811"/>
                </a:lnTo>
                <a:close/>
                <a:moveTo>
                  <a:pt x="0" y="769"/>
                </a:moveTo>
                <a:lnTo>
                  <a:pt x="0" y="776"/>
                </a:lnTo>
                <a:lnTo>
                  <a:pt x="0" y="776"/>
                </a:lnTo>
                <a:lnTo>
                  <a:pt x="2" y="782"/>
                </a:lnTo>
                <a:lnTo>
                  <a:pt x="4" y="783"/>
                </a:lnTo>
                <a:lnTo>
                  <a:pt x="7" y="787"/>
                </a:lnTo>
                <a:lnTo>
                  <a:pt x="11" y="787"/>
                </a:lnTo>
                <a:lnTo>
                  <a:pt x="11" y="787"/>
                </a:lnTo>
                <a:lnTo>
                  <a:pt x="14" y="787"/>
                </a:lnTo>
                <a:lnTo>
                  <a:pt x="18" y="783"/>
                </a:lnTo>
                <a:lnTo>
                  <a:pt x="21" y="782"/>
                </a:lnTo>
                <a:lnTo>
                  <a:pt x="21" y="776"/>
                </a:lnTo>
                <a:lnTo>
                  <a:pt x="21" y="769"/>
                </a:lnTo>
                <a:lnTo>
                  <a:pt x="21" y="769"/>
                </a:lnTo>
                <a:lnTo>
                  <a:pt x="21" y="766"/>
                </a:lnTo>
                <a:lnTo>
                  <a:pt x="18" y="762"/>
                </a:lnTo>
                <a:lnTo>
                  <a:pt x="14" y="761"/>
                </a:lnTo>
                <a:lnTo>
                  <a:pt x="11" y="759"/>
                </a:lnTo>
                <a:lnTo>
                  <a:pt x="11" y="759"/>
                </a:lnTo>
                <a:lnTo>
                  <a:pt x="7" y="761"/>
                </a:lnTo>
                <a:lnTo>
                  <a:pt x="4" y="762"/>
                </a:lnTo>
                <a:lnTo>
                  <a:pt x="2" y="766"/>
                </a:lnTo>
                <a:lnTo>
                  <a:pt x="0" y="769"/>
                </a:lnTo>
                <a:lnTo>
                  <a:pt x="0" y="769"/>
                </a:lnTo>
                <a:close/>
                <a:moveTo>
                  <a:pt x="0" y="727"/>
                </a:moveTo>
                <a:lnTo>
                  <a:pt x="0" y="734"/>
                </a:lnTo>
                <a:lnTo>
                  <a:pt x="0" y="734"/>
                </a:lnTo>
                <a:lnTo>
                  <a:pt x="2" y="740"/>
                </a:lnTo>
                <a:lnTo>
                  <a:pt x="4" y="741"/>
                </a:lnTo>
                <a:lnTo>
                  <a:pt x="7" y="745"/>
                </a:lnTo>
                <a:lnTo>
                  <a:pt x="11" y="745"/>
                </a:lnTo>
                <a:lnTo>
                  <a:pt x="11" y="745"/>
                </a:lnTo>
                <a:lnTo>
                  <a:pt x="14" y="745"/>
                </a:lnTo>
                <a:lnTo>
                  <a:pt x="18" y="741"/>
                </a:lnTo>
                <a:lnTo>
                  <a:pt x="21" y="740"/>
                </a:lnTo>
                <a:lnTo>
                  <a:pt x="21" y="734"/>
                </a:lnTo>
                <a:lnTo>
                  <a:pt x="21" y="727"/>
                </a:lnTo>
                <a:lnTo>
                  <a:pt x="21" y="727"/>
                </a:lnTo>
                <a:lnTo>
                  <a:pt x="21" y="724"/>
                </a:lnTo>
                <a:lnTo>
                  <a:pt x="18" y="720"/>
                </a:lnTo>
                <a:lnTo>
                  <a:pt x="14" y="718"/>
                </a:lnTo>
                <a:lnTo>
                  <a:pt x="11" y="717"/>
                </a:lnTo>
                <a:lnTo>
                  <a:pt x="11" y="717"/>
                </a:lnTo>
                <a:lnTo>
                  <a:pt x="7" y="718"/>
                </a:lnTo>
                <a:lnTo>
                  <a:pt x="4" y="720"/>
                </a:lnTo>
                <a:lnTo>
                  <a:pt x="2" y="724"/>
                </a:lnTo>
                <a:lnTo>
                  <a:pt x="0" y="727"/>
                </a:lnTo>
                <a:lnTo>
                  <a:pt x="0" y="727"/>
                </a:lnTo>
                <a:close/>
                <a:moveTo>
                  <a:pt x="0" y="685"/>
                </a:moveTo>
                <a:lnTo>
                  <a:pt x="0" y="692"/>
                </a:lnTo>
                <a:lnTo>
                  <a:pt x="0" y="692"/>
                </a:lnTo>
                <a:lnTo>
                  <a:pt x="2" y="697"/>
                </a:lnTo>
                <a:lnTo>
                  <a:pt x="4" y="699"/>
                </a:lnTo>
                <a:lnTo>
                  <a:pt x="7" y="703"/>
                </a:lnTo>
                <a:lnTo>
                  <a:pt x="11" y="703"/>
                </a:lnTo>
                <a:lnTo>
                  <a:pt x="11" y="703"/>
                </a:lnTo>
                <a:lnTo>
                  <a:pt x="14" y="703"/>
                </a:lnTo>
                <a:lnTo>
                  <a:pt x="18" y="699"/>
                </a:lnTo>
                <a:lnTo>
                  <a:pt x="21" y="697"/>
                </a:lnTo>
                <a:lnTo>
                  <a:pt x="21" y="692"/>
                </a:lnTo>
                <a:lnTo>
                  <a:pt x="21" y="685"/>
                </a:lnTo>
                <a:lnTo>
                  <a:pt x="21" y="685"/>
                </a:lnTo>
                <a:lnTo>
                  <a:pt x="21" y="682"/>
                </a:lnTo>
                <a:lnTo>
                  <a:pt x="18" y="678"/>
                </a:lnTo>
                <a:lnTo>
                  <a:pt x="14" y="676"/>
                </a:lnTo>
                <a:lnTo>
                  <a:pt x="11" y="675"/>
                </a:lnTo>
                <a:lnTo>
                  <a:pt x="11" y="675"/>
                </a:lnTo>
                <a:lnTo>
                  <a:pt x="7" y="676"/>
                </a:lnTo>
                <a:lnTo>
                  <a:pt x="4" y="678"/>
                </a:lnTo>
                <a:lnTo>
                  <a:pt x="2" y="682"/>
                </a:lnTo>
                <a:lnTo>
                  <a:pt x="0" y="685"/>
                </a:lnTo>
                <a:lnTo>
                  <a:pt x="0" y="685"/>
                </a:lnTo>
                <a:close/>
                <a:moveTo>
                  <a:pt x="0" y="643"/>
                </a:moveTo>
                <a:lnTo>
                  <a:pt x="0" y="650"/>
                </a:lnTo>
                <a:lnTo>
                  <a:pt x="0" y="650"/>
                </a:lnTo>
                <a:lnTo>
                  <a:pt x="2" y="655"/>
                </a:lnTo>
                <a:lnTo>
                  <a:pt x="4" y="657"/>
                </a:lnTo>
                <a:lnTo>
                  <a:pt x="7" y="661"/>
                </a:lnTo>
                <a:lnTo>
                  <a:pt x="11" y="661"/>
                </a:lnTo>
                <a:lnTo>
                  <a:pt x="11" y="661"/>
                </a:lnTo>
                <a:lnTo>
                  <a:pt x="14" y="661"/>
                </a:lnTo>
                <a:lnTo>
                  <a:pt x="18" y="657"/>
                </a:lnTo>
                <a:lnTo>
                  <a:pt x="21" y="655"/>
                </a:lnTo>
                <a:lnTo>
                  <a:pt x="21" y="650"/>
                </a:lnTo>
                <a:lnTo>
                  <a:pt x="21" y="643"/>
                </a:lnTo>
                <a:lnTo>
                  <a:pt x="21" y="643"/>
                </a:lnTo>
                <a:lnTo>
                  <a:pt x="21" y="639"/>
                </a:lnTo>
                <a:lnTo>
                  <a:pt x="18" y="636"/>
                </a:lnTo>
                <a:lnTo>
                  <a:pt x="14" y="634"/>
                </a:lnTo>
                <a:lnTo>
                  <a:pt x="11" y="632"/>
                </a:lnTo>
                <a:lnTo>
                  <a:pt x="11" y="632"/>
                </a:lnTo>
                <a:lnTo>
                  <a:pt x="7" y="634"/>
                </a:lnTo>
                <a:lnTo>
                  <a:pt x="4" y="636"/>
                </a:lnTo>
                <a:lnTo>
                  <a:pt x="2" y="639"/>
                </a:lnTo>
                <a:lnTo>
                  <a:pt x="0" y="643"/>
                </a:lnTo>
                <a:lnTo>
                  <a:pt x="0" y="643"/>
                </a:lnTo>
                <a:close/>
                <a:moveTo>
                  <a:pt x="0" y="601"/>
                </a:moveTo>
                <a:lnTo>
                  <a:pt x="0" y="608"/>
                </a:lnTo>
                <a:lnTo>
                  <a:pt x="0" y="608"/>
                </a:lnTo>
                <a:lnTo>
                  <a:pt x="2" y="613"/>
                </a:lnTo>
                <a:lnTo>
                  <a:pt x="4" y="615"/>
                </a:lnTo>
                <a:lnTo>
                  <a:pt x="7" y="618"/>
                </a:lnTo>
                <a:lnTo>
                  <a:pt x="11" y="618"/>
                </a:lnTo>
                <a:lnTo>
                  <a:pt x="11" y="618"/>
                </a:lnTo>
                <a:lnTo>
                  <a:pt x="14" y="618"/>
                </a:lnTo>
                <a:lnTo>
                  <a:pt x="18" y="615"/>
                </a:lnTo>
                <a:lnTo>
                  <a:pt x="21" y="613"/>
                </a:lnTo>
                <a:lnTo>
                  <a:pt x="21" y="608"/>
                </a:lnTo>
                <a:lnTo>
                  <a:pt x="21" y="601"/>
                </a:lnTo>
                <a:lnTo>
                  <a:pt x="21" y="601"/>
                </a:lnTo>
                <a:lnTo>
                  <a:pt x="21" y="597"/>
                </a:lnTo>
                <a:lnTo>
                  <a:pt x="18" y="594"/>
                </a:lnTo>
                <a:lnTo>
                  <a:pt x="14" y="592"/>
                </a:lnTo>
                <a:lnTo>
                  <a:pt x="11" y="590"/>
                </a:lnTo>
                <a:lnTo>
                  <a:pt x="11" y="590"/>
                </a:lnTo>
                <a:lnTo>
                  <a:pt x="7" y="592"/>
                </a:lnTo>
                <a:lnTo>
                  <a:pt x="4" y="594"/>
                </a:lnTo>
                <a:lnTo>
                  <a:pt x="2" y="597"/>
                </a:lnTo>
                <a:lnTo>
                  <a:pt x="0" y="601"/>
                </a:lnTo>
                <a:lnTo>
                  <a:pt x="0" y="601"/>
                </a:lnTo>
                <a:close/>
                <a:moveTo>
                  <a:pt x="0" y="559"/>
                </a:moveTo>
                <a:lnTo>
                  <a:pt x="0" y="566"/>
                </a:lnTo>
                <a:lnTo>
                  <a:pt x="0" y="566"/>
                </a:lnTo>
                <a:lnTo>
                  <a:pt x="2" y="571"/>
                </a:lnTo>
                <a:lnTo>
                  <a:pt x="4" y="573"/>
                </a:lnTo>
                <a:lnTo>
                  <a:pt x="7" y="576"/>
                </a:lnTo>
                <a:lnTo>
                  <a:pt x="11" y="576"/>
                </a:lnTo>
                <a:lnTo>
                  <a:pt x="11" y="576"/>
                </a:lnTo>
                <a:lnTo>
                  <a:pt x="14" y="576"/>
                </a:lnTo>
                <a:lnTo>
                  <a:pt x="18" y="573"/>
                </a:lnTo>
                <a:lnTo>
                  <a:pt x="21" y="571"/>
                </a:lnTo>
                <a:lnTo>
                  <a:pt x="21" y="566"/>
                </a:lnTo>
                <a:lnTo>
                  <a:pt x="21" y="559"/>
                </a:lnTo>
                <a:lnTo>
                  <a:pt x="21" y="559"/>
                </a:lnTo>
                <a:lnTo>
                  <a:pt x="21" y="555"/>
                </a:lnTo>
                <a:lnTo>
                  <a:pt x="18" y="552"/>
                </a:lnTo>
                <a:lnTo>
                  <a:pt x="14" y="550"/>
                </a:lnTo>
                <a:lnTo>
                  <a:pt x="11" y="548"/>
                </a:lnTo>
                <a:lnTo>
                  <a:pt x="11" y="548"/>
                </a:lnTo>
                <a:lnTo>
                  <a:pt x="7" y="550"/>
                </a:lnTo>
                <a:lnTo>
                  <a:pt x="4" y="552"/>
                </a:lnTo>
                <a:lnTo>
                  <a:pt x="2" y="555"/>
                </a:lnTo>
                <a:lnTo>
                  <a:pt x="0" y="559"/>
                </a:lnTo>
                <a:lnTo>
                  <a:pt x="0" y="559"/>
                </a:lnTo>
                <a:close/>
                <a:moveTo>
                  <a:pt x="0" y="517"/>
                </a:moveTo>
                <a:lnTo>
                  <a:pt x="0" y="524"/>
                </a:lnTo>
                <a:lnTo>
                  <a:pt x="0" y="524"/>
                </a:lnTo>
                <a:lnTo>
                  <a:pt x="2" y="529"/>
                </a:lnTo>
                <a:lnTo>
                  <a:pt x="4" y="531"/>
                </a:lnTo>
                <a:lnTo>
                  <a:pt x="7" y="534"/>
                </a:lnTo>
                <a:lnTo>
                  <a:pt x="11" y="534"/>
                </a:lnTo>
                <a:lnTo>
                  <a:pt x="11" y="534"/>
                </a:lnTo>
                <a:lnTo>
                  <a:pt x="14" y="534"/>
                </a:lnTo>
                <a:lnTo>
                  <a:pt x="18" y="531"/>
                </a:lnTo>
                <a:lnTo>
                  <a:pt x="21" y="529"/>
                </a:lnTo>
                <a:lnTo>
                  <a:pt x="21" y="524"/>
                </a:lnTo>
                <a:lnTo>
                  <a:pt x="21" y="517"/>
                </a:lnTo>
                <a:lnTo>
                  <a:pt x="21" y="517"/>
                </a:lnTo>
                <a:lnTo>
                  <a:pt x="21" y="513"/>
                </a:lnTo>
                <a:lnTo>
                  <a:pt x="18" y="510"/>
                </a:lnTo>
                <a:lnTo>
                  <a:pt x="14" y="508"/>
                </a:lnTo>
                <a:lnTo>
                  <a:pt x="11" y="506"/>
                </a:lnTo>
                <a:lnTo>
                  <a:pt x="11" y="506"/>
                </a:lnTo>
                <a:lnTo>
                  <a:pt x="7" y="508"/>
                </a:lnTo>
                <a:lnTo>
                  <a:pt x="4" y="510"/>
                </a:lnTo>
                <a:lnTo>
                  <a:pt x="2" y="513"/>
                </a:lnTo>
                <a:lnTo>
                  <a:pt x="0" y="517"/>
                </a:lnTo>
                <a:lnTo>
                  <a:pt x="0" y="517"/>
                </a:lnTo>
                <a:close/>
                <a:moveTo>
                  <a:pt x="0" y="474"/>
                </a:moveTo>
                <a:lnTo>
                  <a:pt x="0" y="481"/>
                </a:lnTo>
                <a:lnTo>
                  <a:pt x="0" y="481"/>
                </a:lnTo>
                <a:lnTo>
                  <a:pt x="2" y="487"/>
                </a:lnTo>
                <a:lnTo>
                  <a:pt x="4" y="488"/>
                </a:lnTo>
                <a:lnTo>
                  <a:pt x="7" y="492"/>
                </a:lnTo>
                <a:lnTo>
                  <a:pt x="11" y="492"/>
                </a:lnTo>
                <a:lnTo>
                  <a:pt x="11" y="492"/>
                </a:lnTo>
                <a:lnTo>
                  <a:pt x="14" y="492"/>
                </a:lnTo>
                <a:lnTo>
                  <a:pt x="18" y="488"/>
                </a:lnTo>
                <a:lnTo>
                  <a:pt x="21" y="487"/>
                </a:lnTo>
                <a:lnTo>
                  <a:pt x="21" y="481"/>
                </a:lnTo>
                <a:lnTo>
                  <a:pt x="21" y="474"/>
                </a:lnTo>
                <a:lnTo>
                  <a:pt x="21" y="474"/>
                </a:lnTo>
                <a:lnTo>
                  <a:pt x="21" y="471"/>
                </a:lnTo>
                <a:lnTo>
                  <a:pt x="18" y="467"/>
                </a:lnTo>
                <a:lnTo>
                  <a:pt x="14" y="466"/>
                </a:lnTo>
                <a:lnTo>
                  <a:pt x="11" y="464"/>
                </a:lnTo>
                <a:lnTo>
                  <a:pt x="11" y="464"/>
                </a:lnTo>
                <a:lnTo>
                  <a:pt x="7" y="466"/>
                </a:lnTo>
                <a:lnTo>
                  <a:pt x="4" y="467"/>
                </a:lnTo>
                <a:lnTo>
                  <a:pt x="2" y="471"/>
                </a:lnTo>
                <a:lnTo>
                  <a:pt x="0" y="474"/>
                </a:lnTo>
                <a:lnTo>
                  <a:pt x="0" y="474"/>
                </a:lnTo>
                <a:close/>
                <a:moveTo>
                  <a:pt x="0" y="432"/>
                </a:moveTo>
                <a:lnTo>
                  <a:pt x="0" y="439"/>
                </a:lnTo>
                <a:lnTo>
                  <a:pt x="0" y="439"/>
                </a:lnTo>
                <a:lnTo>
                  <a:pt x="2" y="445"/>
                </a:lnTo>
                <a:lnTo>
                  <a:pt x="4" y="446"/>
                </a:lnTo>
                <a:lnTo>
                  <a:pt x="7" y="450"/>
                </a:lnTo>
                <a:lnTo>
                  <a:pt x="11" y="450"/>
                </a:lnTo>
                <a:lnTo>
                  <a:pt x="11" y="450"/>
                </a:lnTo>
                <a:lnTo>
                  <a:pt x="14" y="450"/>
                </a:lnTo>
                <a:lnTo>
                  <a:pt x="18" y="446"/>
                </a:lnTo>
                <a:lnTo>
                  <a:pt x="21" y="445"/>
                </a:lnTo>
                <a:lnTo>
                  <a:pt x="21" y="439"/>
                </a:lnTo>
                <a:lnTo>
                  <a:pt x="21" y="432"/>
                </a:lnTo>
                <a:lnTo>
                  <a:pt x="21" y="432"/>
                </a:lnTo>
                <a:lnTo>
                  <a:pt x="21" y="429"/>
                </a:lnTo>
                <a:lnTo>
                  <a:pt x="18" y="425"/>
                </a:lnTo>
                <a:lnTo>
                  <a:pt x="14" y="424"/>
                </a:lnTo>
                <a:lnTo>
                  <a:pt x="11" y="422"/>
                </a:lnTo>
                <a:lnTo>
                  <a:pt x="11" y="422"/>
                </a:lnTo>
                <a:lnTo>
                  <a:pt x="7" y="424"/>
                </a:lnTo>
                <a:lnTo>
                  <a:pt x="4" y="425"/>
                </a:lnTo>
                <a:lnTo>
                  <a:pt x="2" y="429"/>
                </a:lnTo>
                <a:lnTo>
                  <a:pt x="0" y="432"/>
                </a:lnTo>
                <a:lnTo>
                  <a:pt x="0" y="432"/>
                </a:lnTo>
                <a:close/>
                <a:moveTo>
                  <a:pt x="0" y="390"/>
                </a:moveTo>
                <a:lnTo>
                  <a:pt x="0" y="397"/>
                </a:lnTo>
                <a:lnTo>
                  <a:pt x="0" y="397"/>
                </a:lnTo>
                <a:lnTo>
                  <a:pt x="2" y="402"/>
                </a:lnTo>
                <a:lnTo>
                  <a:pt x="4" y="404"/>
                </a:lnTo>
                <a:lnTo>
                  <a:pt x="7" y="408"/>
                </a:lnTo>
                <a:lnTo>
                  <a:pt x="11" y="408"/>
                </a:lnTo>
                <a:lnTo>
                  <a:pt x="11" y="408"/>
                </a:lnTo>
                <a:lnTo>
                  <a:pt x="14" y="408"/>
                </a:lnTo>
                <a:lnTo>
                  <a:pt x="18" y="404"/>
                </a:lnTo>
                <a:lnTo>
                  <a:pt x="21" y="402"/>
                </a:lnTo>
                <a:lnTo>
                  <a:pt x="21" y="397"/>
                </a:lnTo>
                <a:lnTo>
                  <a:pt x="21" y="390"/>
                </a:lnTo>
                <a:lnTo>
                  <a:pt x="21" y="390"/>
                </a:lnTo>
                <a:lnTo>
                  <a:pt x="21" y="387"/>
                </a:lnTo>
                <a:lnTo>
                  <a:pt x="18" y="383"/>
                </a:lnTo>
                <a:lnTo>
                  <a:pt x="14" y="381"/>
                </a:lnTo>
                <a:lnTo>
                  <a:pt x="11" y="380"/>
                </a:lnTo>
                <a:lnTo>
                  <a:pt x="11" y="380"/>
                </a:lnTo>
                <a:lnTo>
                  <a:pt x="7" y="381"/>
                </a:lnTo>
                <a:lnTo>
                  <a:pt x="4" y="383"/>
                </a:lnTo>
                <a:lnTo>
                  <a:pt x="2" y="387"/>
                </a:lnTo>
                <a:lnTo>
                  <a:pt x="0" y="390"/>
                </a:lnTo>
                <a:lnTo>
                  <a:pt x="0" y="390"/>
                </a:lnTo>
                <a:close/>
                <a:moveTo>
                  <a:pt x="0" y="348"/>
                </a:moveTo>
                <a:lnTo>
                  <a:pt x="0" y="355"/>
                </a:lnTo>
                <a:lnTo>
                  <a:pt x="0" y="355"/>
                </a:lnTo>
                <a:lnTo>
                  <a:pt x="2" y="360"/>
                </a:lnTo>
                <a:lnTo>
                  <a:pt x="4" y="362"/>
                </a:lnTo>
                <a:lnTo>
                  <a:pt x="7" y="366"/>
                </a:lnTo>
                <a:lnTo>
                  <a:pt x="11" y="366"/>
                </a:lnTo>
                <a:lnTo>
                  <a:pt x="11" y="366"/>
                </a:lnTo>
                <a:lnTo>
                  <a:pt x="14" y="366"/>
                </a:lnTo>
                <a:lnTo>
                  <a:pt x="18" y="362"/>
                </a:lnTo>
                <a:lnTo>
                  <a:pt x="21" y="360"/>
                </a:lnTo>
                <a:lnTo>
                  <a:pt x="21" y="355"/>
                </a:lnTo>
                <a:lnTo>
                  <a:pt x="21" y="348"/>
                </a:lnTo>
                <a:lnTo>
                  <a:pt x="21" y="348"/>
                </a:lnTo>
                <a:lnTo>
                  <a:pt x="21" y="345"/>
                </a:lnTo>
                <a:lnTo>
                  <a:pt x="18" y="341"/>
                </a:lnTo>
                <a:lnTo>
                  <a:pt x="14" y="339"/>
                </a:lnTo>
                <a:lnTo>
                  <a:pt x="11" y="338"/>
                </a:lnTo>
                <a:lnTo>
                  <a:pt x="11" y="338"/>
                </a:lnTo>
                <a:lnTo>
                  <a:pt x="7" y="339"/>
                </a:lnTo>
                <a:lnTo>
                  <a:pt x="4" y="341"/>
                </a:lnTo>
                <a:lnTo>
                  <a:pt x="2" y="345"/>
                </a:lnTo>
                <a:lnTo>
                  <a:pt x="0" y="348"/>
                </a:lnTo>
                <a:lnTo>
                  <a:pt x="0" y="348"/>
                </a:lnTo>
                <a:close/>
                <a:moveTo>
                  <a:pt x="0" y="306"/>
                </a:moveTo>
                <a:lnTo>
                  <a:pt x="0" y="313"/>
                </a:lnTo>
                <a:lnTo>
                  <a:pt x="0" y="313"/>
                </a:lnTo>
                <a:lnTo>
                  <a:pt x="2" y="318"/>
                </a:lnTo>
                <a:lnTo>
                  <a:pt x="4" y="320"/>
                </a:lnTo>
                <a:lnTo>
                  <a:pt x="7" y="323"/>
                </a:lnTo>
                <a:lnTo>
                  <a:pt x="11" y="323"/>
                </a:lnTo>
                <a:lnTo>
                  <a:pt x="11" y="323"/>
                </a:lnTo>
                <a:lnTo>
                  <a:pt x="14" y="323"/>
                </a:lnTo>
                <a:lnTo>
                  <a:pt x="18" y="320"/>
                </a:lnTo>
                <a:lnTo>
                  <a:pt x="21" y="318"/>
                </a:lnTo>
                <a:lnTo>
                  <a:pt x="21" y="313"/>
                </a:lnTo>
                <a:lnTo>
                  <a:pt x="21" y="306"/>
                </a:lnTo>
                <a:lnTo>
                  <a:pt x="21" y="306"/>
                </a:lnTo>
                <a:lnTo>
                  <a:pt x="21" y="302"/>
                </a:lnTo>
                <a:lnTo>
                  <a:pt x="18" y="299"/>
                </a:lnTo>
                <a:lnTo>
                  <a:pt x="14" y="297"/>
                </a:lnTo>
                <a:lnTo>
                  <a:pt x="11" y="295"/>
                </a:lnTo>
                <a:lnTo>
                  <a:pt x="11" y="295"/>
                </a:lnTo>
                <a:lnTo>
                  <a:pt x="7" y="297"/>
                </a:lnTo>
                <a:lnTo>
                  <a:pt x="4" y="299"/>
                </a:lnTo>
                <a:lnTo>
                  <a:pt x="2" y="302"/>
                </a:lnTo>
                <a:lnTo>
                  <a:pt x="0" y="306"/>
                </a:lnTo>
                <a:lnTo>
                  <a:pt x="0" y="306"/>
                </a:lnTo>
                <a:close/>
                <a:moveTo>
                  <a:pt x="0" y="264"/>
                </a:moveTo>
                <a:lnTo>
                  <a:pt x="0" y="271"/>
                </a:lnTo>
                <a:lnTo>
                  <a:pt x="0" y="271"/>
                </a:lnTo>
                <a:lnTo>
                  <a:pt x="2" y="276"/>
                </a:lnTo>
                <a:lnTo>
                  <a:pt x="4" y="278"/>
                </a:lnTo>
                <a:lnTo>
                  <a:pt x="7" y="281"/>
                </a:lnTo>
                <a:lnTo>
                  <a:pt x="11" y="281"/>
                </a:lnTo>
                <a:lnTo>
                  <a:pt x="11" y="281"/>
                </a:lnTo>
                <a:lnTo>
                  <a:pt x="14" y="281"/>
                </a:lnTo>
                <a:lnTo>
                  <a:pt x="18" y="278"/>
                </a:lnTo>
                <a:lnTo>
                  <a:pt x="21" y="276"/>
                </a:lnTo>
                <a:lnTo>
                  <a:pt x="21" y="271"/>
                </a:lnTo>
                <a:lnTo>
                  <a:pt x="21" y="264"/>
                </a:lnTo>
                <a:lnTo>
                  <a:pt x="21" y="264"/>
                </a:lnTo>
                <a:lnTo>
                  <a:pt x="21" y="260"/>
                </a:lnTo>
                <a:lnTo>
                  <a:pt x="18" y="257"/>
                </a:lnTo>
                <a:lnTo>
                  <a:pt x="14" y="255"/>
                </a:lnTo>
                <a:lnTo>
                  <a:pt x="11" y="253"/>
                </a:lnTo>
                <a:lnTo>
                  <a:pt x="11" y="253"/>
                </a:lnTo>
                <a:lnTo>
                  <a:pt x="7" y="255"/>
                </a:lnTo>
                <a:lnTo>
                  <a:pt x="4" y="257"/>
                </a:lnTo>
                <a:lnTo>
                  <a:pt x="2" y="260"/>
                </a:lnTo>
                <a:lnTo>
                  <a:pt x="0" y="264"/>
                </a:lnTo>
                <a:lnTo>
                  <a:pt x="0" y="264"/>
                </a:lnTo>
                <a:close/>
                <a:moveTo>
                  <a:pt x="0" y="222"/>
                </a:moveTo>
                <a:lnTo>
                  <a:pt x="0" y="229"/>
                </a:lnTo>
                <a:lnTo>
                  <a:pt x="0" y="229"/>
                </a:lnTo>
                <a:lnTo>
                  <a:pt x="2" y="234"/>
                </a:lnTo>
                <a:lnTo>
                  <a:pt x="4" y="236"/>
                </a:lnTo>
                <a:lnTo>
                  <a:pt x="7" y="239"/>
                </a:lnTo>
                <a:lnTo>
                  <a:pt x="11" y="239"/>
                </a:lnTo>
                <a:lnTo>
                  <a:pt x="11" y="239"/>
                </a:lnTo>
                <a:lnTo>
                  <a:pt x="14" y="239"/>
                </a:lnTo>
                <a:lnTo>
                  <a:pt x="18" y="236"/>
                </a:lnTo>
                <a:lnTo>
                  <a:pt x="21" y="234"/>
                </a:lnTo>
                <a:lnTo>
                  <a:pt x="21" y="229"/>
                </a:lnTo>
                <a:lnTo>
                  <a:pt x="21" y="222"/>
                </a:lnTo>
                <a:lnTo>
                  <a:pt x="21" y="222"/>
                </a:lnTo>
                <a:lnTo>
                  <a:pt x="21" y="218"/>
                </a:lnTo>
                <a:lnTo>
                  <a:pt x="18" y="215"/>
                </a:lnTo>
                <a:lnTo>
                  <a:pt x="14" y="213"/>
                </a:lnTo>
                <a:lnTo>
                  <a:pt x="11" y="211"/>
                </a:lnTo>
                <a:lnTo>
                  <a:pt x="11" y="211"/>
                </a:lnTo>
                <a:lnTo>
                  <a:pt x="7" y="213"/>
                </a:lnTo>
                <a:lnTo>
                  <a:pt x="4" y="215"/>
                </a:lnTo>
                <a:lnTo>
                  <a:pt x="2" y="218"/>
                </a:lnTo>
                <a:lnTo>
                  <a:pt x="0" y="222"/>
                </a:lnTo>
                <a:lnTo>
                  <a:pt x="0" y="222"/>
                </a:lnTo>
                <a:close/>
                <a:moveTo>
                  <a:pt x="0" y="180"/>
                </a:moveTo>
                <a:lnTo>
                  <a:pt x="0" y="187"/>
                </a:lnTo>
                <a:lnTo>
                  <a:pt x="0" y="187"/>
                </a:lnTo>
                <a:lnTo>
                  <a:pt x="2" y="192"/>
                </a:lnTo>
                <a:lnTo>
                  <a:pt x="4" y="194"/>
                </a:lnTo>
                <a:lnTo>
                  <a:pt x="7" y="197"/>
                </a:lnTo>
                <a:lnTo>
                  <a:pt x="11" y="197"/>
                </a:lnTo>
                <a:lnTo>
                  <a:pt x="11" y="197"/>
                </a:lnTo>
                <a:lnTo>
                  <a:pt x="14" y="197"/>
                </a:lnTo>
                <a:lnTo>
                  <a:pt x="18" y="194"/>
                </a:lnTo>
                <a:lnTo>
                  <a:pt x="21" y="192"/>
                </a:lnTo>
                <a:lnTo>
                  <a:pt x="21" y="187"/>
                </a:lnTo>
                <a:lnTo>
                  <a:pt x="21" y="180"/>
                </a:lnTo>
                <a:lnTo>
                  <a:pt x="21" y="180"/>
                </a:lnTo>
                <a:lnTo>
                  <a:pt x="21" y="176"/>
                </a:lnTo>
                <a:lnTo>
                  <a:pt x="18" y="173"/>
                </a:lnTo>
                <a:lnTo>
                  <a:pt x="14" y="171"/>
                </a:lnTo>
                <a:lnTo>
                  <a:pt x="11" y="169"/>
                </a:lnTo>
                <a:lnTo>
                  <a:pt x="11" y="169"/>
                </a:lnTo>
                <a:lnTo>
                  <a:pt x="7" y="171"/>
                </a:lnTo>
                <a:lnTo>
                  <a:pt x="4" y="173"/>
                </a:lnTo>
                <a:lnTo>
                  <a:pt x="2" y="176"/>
                </a:lnTo>
                <a:lnTo>
                  <a:pt x="0" y="180"/>
                </a:lnTo>
                <a:lnTo>
                  <a:pt x="0" y="180"/>
                </a:lnTo>
                <a:close/>
                <a:moveTo>
                  <a:pt x="0" y="137"/>
                </a:moveTo>
                <a:lnTo>
                  <a:pt x="0" y="144"/>
                </a:lnTo>
                <a:lnTo>
                  <a:pt x="0" y="144"/>
                </a:lnTo>
                <a:lnTo>
                  <a:pt x="2" y="150"/>
                </a:lnTo>
                <a:lnTo>
                  <a:pt x="4" y="151"/>
                </a:lnTo>
                <a:lnTo>
                  <a:pt x="7" y="155"/>
                </a:lnTo>
                <a:lnTo>
                  <a:pt x="11" y="155"/>
                </a:lnTo>
                <a:lnTo>
                  <a:pt x="11" y="155"/>
                </a:lnTo>
                <a:lnTo>
                  <a:pt x="14" y="155"/>
                </a:lnTo>
                <a:lnTo>
                  <a:pt x="18" y="151"/>
                </a:lnTo>
                <a:lnTo>
                  <a:pt x="21" y="150"/>
                </a:lnTo>
                <a:lnTo>
                  <a:pt x="21" y="144"/>
                </a:lnTo>
                <a:lnTo>
                  <a:pt x="21" y="137"/>
                </a:lnTo>
                <a:lnTo>
                  <a:pt x="21" y="137"/>
                </a:lnTo>
                <a:lnTo>
                  <a:pt x="21" y="134"/>
                </a:lnTo>
                <a:lnTo>
                  <a:pt x="18" y="130"/>
                </a:lnTo>
                <a:lnTo>
                  <a:pt x="14" y="129"/>
                </a:lnTo>
                <a:lnTo>
                  <a:pt x="11" y="127"/>
                </a:lnTo>
                <a:lnTo>
                  <a:pt x="11" y="127"/>
                </a:lnTo>
                <a:lnTo>
                  <a:pt x="7" y="129"/>
                </a:lnTo>
                <a:lnTo>
                  <a:pt x="4" y="130"/>
                </a:lnTo>
                <a:lnTo>
                  <a:pt x="2" y="134"/>
                </a:lnTo>
                <a:lnTo>
                  <a:pt x="0" y="137"/>
                </a:lnTo>
                <a:lnTo>
                  <a:pt x="0" y="137"/>
                </a:lnTo>
                <a:close/>
                <a:moveTo>
                  <a:pt x="0" y="95"/>
                </a:moveTo>
                <a:lnTo>
                  <a:pt x="0" y="102"/>
                </a:lnTo>
                <a:lnTo>
                  <a:pt x="0" y="102"/>
                </a:lnTo>
                <a:lnTo>
                  <a:pt x="2" y="108"/>
                </a:lnTo>
                <a:lnTo>
                  <a:pt x="4" y="109"/>
                </a:lnTo>
                <a:lnTo>
                  <a:pt x="7" y="113"/>
                </a:lnTo>
                <a:lnTo>
                  <a:pt x="11" y="113"/>
                </a:lnTo>
                <a:lnTo>
                  <a:pt x="11" y="113"/>
                </a:lnTo>
                <a:lnTo>
                  <a:pt x="14" y="113"/>
                </a:lnTo>
                <a:lnTo>
                  <a:pt x="18" y="109"/>
                </a:lnTo>
                <a:lnTo>
                  <a:pt x="21" y="108"/>
                </a:lnTo>
                <a:lnTo>
                  <a:pt x="21" y="102"/>
                </a:lnTo>
                <a:lnTo>
                  <a:pt x="21" y="95"/>
                </a:lnTo>
                <a:lnTo>
                  <a:pt x="21" y="95"/>
                </a:lnTo>
                <a:lnTo>
                  <a:pt x="21" y="92"/>
                </a:lnTo>
                <a:lnTo>
                  <a:pt x="18" y="88"/>
                </a:lnTo>
                <a:lnTo>
                  <a:pt x="14" y="87"/>
                </a:lnTo>
                <a:lnTo>
                  <a:pt x="11" y="85"/>
                </a:lnTo>
                <a:lnTo>
                  <a:pt x="11" y="85"/>
                </a:lnTo>
                <a:lnTo>
                  <a:pt x="7" y="87"/>
                </a:lnTo>
                <a:lnTo>
                  <a:pt x="4" y="88"/>
                </a:lnTo>
                <a:lnTo>
                  <a:pt x="2" y="92"/>
                </a:lnTo>
                <a:lnTo>
                  <a:pt x="0" y="95"/>
                </a:lnTo>
                <a:lnTo>
                  <a:pt x="0" y="95"/>
                </a:lnTo>
                <a:close/>
                <a:moveTo>
                  <a:pt x="0" y="53"/>
                </a:moveTo>
                <a:lnTo>
                  <a:pt x="0" y="60"/>
                </a:lnTo>
                <a:lnTo>
                  <a:pt x="0" y="60"/>
                </a:lnTo>
                <a:lnTo>
                  <a:pt x="2" y="65"/>
                </a:lnTo>
                <a:lnTo>
                  <a:pt x="4" y="67"/>
                </a:lnTo>
                <a:lnTo>
                  <a:pt x="7" y="71"/>
                </a:lnTo>
                <a:lnTo>
                  <a:pt x="11" y="71"/>
                </a:lnTo>
                <a:lnTo>
                  <a:pt x="11" y="71"/>
                </a:lnTo>
                <a:lnTo>
                  <a:pt x="14" y="71"/>
                </a:lnTo>
                <a:lnTo>
                  <a:pt x="18" y="67"/>
                </a:lnTo>
                <a:lnTo>
                  <a:pt x="21" y="65"/>
                </a:lnTo>
                <a:lnTo>
                  <a:pt x="21" y="60"/>
                </a:lnTo>
                <a:lnTo>
                  <a:pt x="21" y="53"/>
                </a:lnTo>
                <a:lnTo>
                  <a:pt x="21" y="53"/>
                </a:lnTo>
                <a:lnTo>
                  <a:pt x="21" y="50"/>
                </a:lnTo>
                <a:lnTo>
                  <a:pt x="18" y="46"/>
                </a:lnTo>
                <a:lnTo>
                  <a:pt x="14" y="44"/>
                </a:lnTo>
                <a:lnTo>
                  <a:pt x="11" y="43"/>
                </a:lnTo>
                <a:lnTo>
                  <a:pt x="11" y="43"/>
                </a:lnTo>
                <a:lnTo>
                  <a:pt x="7" y="44"/>
                </a:lnTo>
                <a:lnTo>
                  <a:pt x="4" y="46"/>
                </a:lnTo>
                <a:lnTo>
                  <a:pt x="2" y="50"/>
                </a:lnTo>
                <a:lnTo>
                  <a:pt x="0" y="53"/>
                </a:lnTo>
                <a:lnTo>
                  <a:pt x="0" y="53"/>
                </a:lnTo>
                <a:close/>
                <a:moveTo>
                  <a:pt x="0" y="11"/>
                </a:moveTo>
                <a:lnTo>
                  <a:pt x="0" y="18"/>
                </a:lnTo>
                <a:lnTo>
                  <a:pt x="0" y="18"/>
                </a:lnTo>
                <a:lnTo>
                  <a:pt x="2" y="23"/>
                </a:lnTo>
                <a:lnTo>
                  <a:pt x="4" y="25"/>
                </a:lnTo>
                <a:lnTo>
                  <a:pt x="7" y="29"/>
                </a:lnTo>
                <a:lnTo>
                  <a:pt x="11" y="29"/>
                </a:lnTo>
                <a:lnTo>
                  <a:pt x="11" y="29"/>
                </a:lnTo>
                <a:lnTo>
                  <a:pt x="14" y="29"/>
                </a:lnTo>
                <a:lnTo>
                  <a:pt x="18" y="25"/>
                </a:lnTo>
                <a:lnTo>
                  <a:pt x="21" y="23"/>
                </a:lnTo>
                <a:lnTo>
                  <a:pt x="21" y="18"/>
                </a:lnTo>
                <a:lnTo>
                  <a:pt x="21" y="11"/>
                </a:lnTo>
                <a:lnTo>
                  <a:pt x="21" y="11"/>
                </a:lnTo>
                <a:lnTo>
                  <a:pt x="21" y="8"/>
                </a:lnTo>
                <a:lnTo>
                  <a:pt x="18" y="4"/>
                </a:lnTo>
                <a:lnTo>
                  <a:pt x="14" y="2"/>
                </a:lnTo>
                <a:lnTo>
                  <a:pt x="11" y="0"/>
                </a:lnTo>
                <a:lnTo>
                  <a:pt x="11" y="0"/>
                </a:lnTo>
                <a:lnTo>
                  <a:pt x="7" y="2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Freeform 109">
            <a:extLst>
              <a:ext uri="{FF2B5EF4-FFF2-40B4-BE49-F238E27FC236}">
                <a16:creationId xmlns:a16="http://schemas.microsoft.com/office/drawing/2014/main" id="{A8B99E8C-F55C-4297-9E8E-AE03C55805CA}"/>
              </a:ext>
            </a:extLst>
          </p:cNvPr>
          <p:cNvSpPr>
            <a:spLocks noEditPoints="1"/>
          </p:cNvSpPr>
          <p:nvPr/>
        </p:nvSpPr>
        <p:spPr bwMode="auto">
          <a:xfrm>
            <a:off x="5913859" y="2378085"/>
            <a:ext cx="34925" cy="2452688"/>
          </a:xfrm>
          <a:custGeom>
            <a:avLst/>
            <a:gdLst>
              <a:gd name="T0" fmla="*/ 22 w 22"/>
              <a:gd name="T1" fmla="*/ 1528 h 1545"/>
              <a:gd name="T2" fmla="*/ 0 w 22"/>
              <a:gd name="T3" fmla="*/ 1498 h 1545"/>
              <a:gd name="T4" fmla="*/ 11 w 22"/>
              <a:gd name="T5" fmla="*/ 1475 h 1545"/>
              <a:gd name="T6" fmla="*/ 11 w 22"/>
              <a:gd name="T7" fmla="*/ 1461 h 1545"/>
              <a:gd name="T8" fmla="*/ 0 w 22"/>
              <a:gd name="T9" fmla="*/ 1440 h 1545"/>
              <a:gd name="T10" fmla="*/ 22 w 22"/>
              <a:gd name="T11" fmla="*/ 1408 h 1545"/>
              <a:gd name="T12" fmla="*/ 0 w 22"/>
              <a:gd name="T13" fmla="*/ 1366 h 1545"/>
              <a:gd name="T14" fmla="*/ 18 w 22"/>
              <a:gd name="T15" fmla="*/ 1352 h 1545"/>
              <a:gd name="T16" fmla="*/ 6 w 22"/>
              <a:gd name="T17" fmla="*/ 1335 h 1545"/>
              <a:gd name="T18" fmla="*/ 6 w 22"/>
              <a:gd name="T19" fmla="*/ 1308 h 1545"/>
              <a:gd name="T20" fmla="*/ 18 w 22"/>
              <a:gd name="T21" fmla="*/ 1289 h 1545"/>
              <a:gd name="T22" fmla="*/ 0 w 22"/>
              <a:gd name="T23" fmla="*/ 1275 h 1545"/>
              <a:gd name="T24" fmla="*/ 22 w 22"/>
              <a:gd name="T25" fmla="*/ 1233 h 1545"/>
              <a:gd name="T26" fmla="*/ 0 w 22"/>
              <a:gd name="T27" fmla="*/ 1203 h 1545"/>
              <a:gd name="T28" fmla="*/ 11 w 22"/>
              <a:gd name="T29" fmla="*/ 1180 h 1545"/>
              <a:gd name="T30" fmla="*/ 11 w 22"/>
              <a:gd name="T31" fmla="*/ 1166 h 1545"/>
              <a:gd name="T32" fmla="*/ 0 w 22"/>
              <a:gd name="T33" fmla="*/ 1145 h 1545"/>
              <a:gd name="T34" fmla="*/ 22 w 22"/>
              <a:gd name="T35" fmla="*/ 1113 h 1545"/>
              <a:gd name="T36" fmla="*/ 0 w 22"/>
              <a:gd name="T37" fmla="*/ 1071 h 1545"/>
              <a:gd name="T38" fmla="*/ 18 w 22"/>
              <a:gd name="T39" fmla="*/ 1057 h 1545"/>
              <a:gd name="T40" fmla="*/ 6 w 22"/>
              <a:gd name="T41" fmla="*/ 1040 h 1545"/>
              <a:gd name="T42" fmla="*/ 6 w 22"/>
              <a:gd name="T43" fmla="*/ 1013 h 1545"/>
              <a:gd name="T44" fmla="*/ 18 w 22"/>
              <a:gd name="T45" fmla="*/ 994 h 1545"/>
              <a:gd name="T46" fmla="*/ 0 w 22"/>
              <a:gd name="T47" fmla="*/ 980 h 1545"/>
              <a:gd name="T48" fmla="*/ 22 w 22"/>
              <a:gd name="T49" fmla="*/ 938 h 1545"/>
              <a:gd name="T50" fmla="*/ 0 w 22"/>
              <a:gd name="T51" fmla="*/ 908 h 1545"/>
              <a:gd name="T52" fmla="*/ 11 w 22"/>
              <a:gd name="T53" fmla="*/ 885 h 1545"/>
              <a:gd name="T54" fmla="*/ 11 w 22"/>
              <a:gd name="T55" fmla="*/ 871 h 1545"/>
              <a:gd name="T56" fmla="*/ 0 w 22"/>
              <a:gd name="T57" fmla="*/ 850 h 1545"/>
              <a:gd name="T58" fmla="*/ 22 w 22"/>
              <a:gd name="T59" fmla="*/ 819 h 1545"/>
              <a:gd name="T60" fmla="*/ 0 w 22"/>
              <a:gd name="T61" fmla="*/ 776 h 1545"/>
              <a:gd name="T62" fmla="*/ 18 w 22"/>
              <a:gd name="T63" fmla="*/ 762 h 1545"/>
              <a:gd name="T64" fmla="*/ 6 w 22"/>
              <a:gd name="T65" fmla="*/ 745 h 1545"/>
              <a:gd name="T66" fmla="*/ 6 w 22"/>
              <a:gd name="T67" fmla="*/ 718 h 1545"/>
              <a:gd name="T68" fmla="*/ 18 w 22"/>
              <a:gd name="T69" fmla="*/ 699 h 1545"/>
              <a:gd name="T70" fmla="*/ 0 w 22"/>
              <a:gd name="T71" fmla="*/ 685 h 1545"/>
              <a:gd name="T72" fmla="*/ 22 w 22"/>
              <a:gd name="T73" fmla="*/ 643 h 1545"/>
              <a:gd name="T74" fmla="*/ 0 w 22"/>
              <a:gd name="T75" fmla="*/ 613 h 1545"/>
              <a:gd name="T76" fmla="*/ 11 w 22"/>
              <a:gd name="T77" fmla="*/ 590 h 1545"/>
              <a:gd name="T78" fmla="*/ 11 w 22"/>
              <a:gd name="T79" fmla="*/ 576 h 1545"/>
              <a:gd name="T80" fmla="*/ 0 w 22"/>
              <a:gd name="T81" fmla="*/ 555 h 1545"/>
              <a:gd name="T82" fmla="*/ 22 w 22"/>
              <a:gd name="T83" fmla="*/ 524 h 1545"/>
              <a:gd name="T84" fmla="*/ 0 w 22"/>
              <a:gd name="T85" fmla="*/ 481 h 1545"/>
              <a:gd name="T86" fmla="*/ 18 w 22"/>
              <a:gd name="T87" fmla="*/ 467 h 1545"/>
              <a:gd name="T88" fmla="*/ 6 w 22"/>
              <a:gd name="T89" fmla="*/ 450 h 1545"/>
              <a:gd name="T90" fmla="*/ 6 w 22"/>
              <a:gd name="T91" fmla="*/ 424 h 1545"/>
              <a:gd name="T92" fmla="*/ 18 w 22"/>
              <a:gd name="T93" fmla="*/ 404 h 1545"/>
              <a:gd name="T94" fmla="*/ 0 w 22"/>
              <a:gd name="T95" fmla="*/ 390 h 1545"/>
              <a:gd name="T96" fmla="*/ 22 w 22"/>
              <a:gd name="T97" fmla="*/ 348 h 1545"/>
              <a:gd name="T98" fmla="*/ 0 w 22"/>
              <a:gd name="T99" fmla="*/ 318 h 1545"/>
              <a:gd name="T100" fmla="*/ 11 w 22"/>
              <a:gd name="T101" fmla="*/ 295 h 1545"/>
              <a:gd name="T102" fmla="*/ 11 w 22"/>
              <a:gd name="T103" fmla="*/ 281 h 1545"/>
              <a:gd name="T104" fmla="*/ 0 w 22"/>
              <a:gd name="T105" fmla="*/ 260 h 1545"/>
              <a:gd name="T106" fmla="*/ 22 w 22"/>
              <a:gd name="T107" fmla="*/ 229 h 1545"/>
              <a:gd name="T108" fmla="*/ 0 w 22"/>
              <a:gd name="T109" fmla="*/ 187 h 1545"/>
              <a:gd name="T110" fmla="*/ 18 w 22"/>
              <a:gd name="T111" fmla="*/ 173 h 1545"/>
              <a:gd name="T112" fmla="*/ 6 w 22"/>
              <a:gd name="T113" fmla="*/ 155 h 1545"/>
              <a:gd name="T114" fmla="*/ 6 w 22"/>
              <a:gd name="T115" fmla="*/ 129 h 1545"/>
              <a:gd name="T116" fmla="*/ 18 w 22"/>
              <a:gd name="T117" fmla="*/ 109 h 1545"/>
              <a:gd name="T118" fmla="*/ 0 w 22"/>
              <a:gd name="T119" fmla="*/ 95 h 1545"/>
              <a:gd name="T120" fmla="*/ 22 w 22"/>
              <a:gd name="T121" fmla="*/ 53 h 1545"/>
              <a:gd name="T122" fmla="*/ 0 w 22"/>
              <a:gd name="T123" fmla="*/ 23 h 1545"/>
              <a:gd name="T124" fmla="*/ 11 w 22"/>
              <a:gd name="T125" fmla="*/ 0 h 1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" h="1545">
                <a:moveTo>
                  <a:pt x="0" y="1528"/>
                </a:moveTo>
                <a:lnTo>
                  <a:pt x="0" y="1535"/>
                </a:lnTo>
                <a:lnTo>
                  <a:pt x="0" y="1535"/>
                </a:lnTo>
                <a:lnTo>
                  <a:pt x="0" y="1540"/>
                </a:lnTo>
                <a:lnTo>
                  <a:pt x="2" y="1542"/>
                </a:lnTo>
                <a:lnTo>
                  <a:pt x="6" y="1545"/>
                </a:lnTo>
                <a:lnTo>
                  <a:pt x="11" y="1545"/>
                </a:lnTo>
                <a:lnTo>
                  <a:pt x="11" y="1545"/>
                </a:lnTo>
                <a:lnTo>
                  <a:pt x="15" y="1545"/>
                </a:lnTo>
                <a:lnTo>
                  <a:pt x="18" y="1542"/>
                </a:lnTo>
                <a:lnTo>
                  <a:pt x="20" y="1540"/>
                </a:lnTo>
                <a:lnTo>
                  <a:pt x="22" y="1535"/>
                </a:lnTo>
                <a:lnTo>
                  <a:pt x="22" y="1528"/>
                </a:lnTo>
                <a:lnTo>
                  <a:pt x="22" y="1528"/>
                </a:lnTo>
                <a:lnTo>
                  <a:pt x="20" y="1524"/>
                </a:lnTo>
                <a:lnTo>
                  <a:pt x="18" y="1521"/>
                </a:lnTo>
                <a:lnTo>
                  <a:pt x="15" y="1519"/>
                </a:lnTo>
                <a:lnTo>
                  <a:pt x="11" y="1517"/>
                </a:lnTo>
                <a:lnTo>
                  <a:pt x="11" y="1517"/>
                </a:lnTo>
                <a:lnTo>
                  <a:pt x="6" y="1519"/>
                </a:lnTo>
                <a:lnTo>
                  <a:pt x="2" y="1521"/>
                </a:lnTo>
                <a:lnTo>
                  <a:pt x="0" y="1524"/>
                </a:lnTo>
                <a:lnTo>
                  <a:pt x="0" y="1528"/>
                </a:lnTo>
                <a:lnTo>
                  <a:pt x="0" y="1528"/>
                </a:lnTo>
                <a:close/>
                <a:moveTo>
                  <a:pt x="0" y="1486"/>
                </a:moveTo>
                <a:lnTo>
                  <a:pt x="0" y="1493"/>
                </a:lnTo>
                <a:lnTo>
                  <a:pt x="0" y="1493"/>
                </a:lnTo>
                <a:lnTo>
                  <a:pt x="0" y="1498"/>
                </a:lnTo>
                <a:lnTo>
                  <a:pt x="2" y="1500"/>
                </a:lnTo>
                <a:lnTo>
                  <a:pt x="6" y="1503"/>
                </a:lnTo>
                <a:lnTo>
                  <a:pt x="11" y="1503"/>
                </a:lnTo>
                <a:lnTo>
                  <a:pt x="11" y="1503"/>
                </a:lnTo>
                <a:lnTo>
                  <a:pt x="15" y="1503"/>
                </a:lnTo>
                <a:lnTo>
                  <a:pt x="18" y="1500"/>
                </a:lnTo>
                <a:lnTo>
                  <a:pt x="20" y="1498"/>
                </a:lnTo>
                <a:lnTo>
                  <a:pt x="22" y="1493"/>
                </a:lnTo>
                <a:lnTo>
                  <a:pt x="22" y="1486"/>
                </a:lnTo>
                <a:lnTo>
                  <a:pt x="22" y="1486"/>
                </a:lnTo>
                <a:lnTo>
                  <a:pt x="20" y="1482"/>
                </a:lnTo>
                <a:lnTo>
                  <a:pt x="18" y="1479"/>
                </a:lnTo>
                <a:lnTo>
                  <a:pt x="15" y="1477"/>
                </a:lnTo>
                <a:lnTo>
                  <a:pt x="11" y="1475"/>
                </a:lnTo>
                <a:lnTo>
                  <a:pt x="11" y="1475"/>
                </a:lnTo>
                <a:lnTo>
                  <a:pt x="6" y="1477"/>
                </a:lnTo>
                <a:lnTo>
                  <a:pt x="2" y="1479"/>
                </a:lnTo>
                <a:lnTo>
                  <a:pt x="0" y="1482"/>
                </a:lnTo>
                <a:lnTo>
                  <a:pt x="0" y="1486"/>
                </a:lnTo>
                <a:lnTo>
                  <a:pt x="0" y="1486"/>
                </a:lnTo>
                <a:close/>
                <a:moveTo>
                  <a:pt x="0" y="1443"/>
                </a:moveTo>
                <a:lnTo>
                  <a:pt x="0" y="1450"/>
                </a:lnTo>
                <a:lnTo>
                  <a:pt x="0" y="1450"/>
                </a:lnTo>
                <a:lnTo>
                  <a:pt x="0" y="1456"/>
                </a:lnTo>
                <a:lnTo>
                  <a:pt x="2" y="1457"/>
                </a:lnTo>
                <a:lnTo>
                  <a:pt x="6" y="1461"/>
                </a:lnTo>
                <a:lnTo>
                  <a:pt x="11" y="1461"/>
                </a:lnTo>
                <a:lnTo>
                  <a:pt x="11" y="1461"/>
                </a:lnTo>
                <a:lnTo>
                  <a:pt x="15" y="1461"/>
                </a:lnTo>
                <a:lnTo>
                  <a:pt x="18" y="1457"/>
                </a:lnTo>
                <a:lnTo>
                  <a:pt x="20" y="1456"/>
                </a:lnTo>
                <a:lnTo>
                  <a:pt x="22" y="1450"/>
                </a:lnTo>
                <a:lnTo>
                  <a:pt x="22" y="1443"/>
                </a:lnTo>
                <a:lnTo>
                  <a:pt x="22" y="1443"/>
                </a:lnTo>
                <a:lnTo>
                  <a:pt x="20" y="1440"/>
                </a:lnTo>
                <a:lnTo>
                  <a:pt x="18" y="1436"/>
                </a:lnTo>
                <a:lnTo>
                  <a:pt x="15" y="1435"/>
                </a:lnTo>
                <a:lnTo>
                  <a:pt x="11" y="1433"/>
                </a:lnTo>
                <a:lnTo>
                  <a:pt x="11" y="1433"/>
                </a:lnTo>
                <a:lnTo>
                  <a:pt x="6" y="1435"/>
                </a:lnTo>
                <a:lnTo>
                  <a:pt x="2" y="1436"/>
                </a:lnTo>
                <a:lnTo>
                  <a:pt x="0" y="1440"/>
                </a:lnTo>
                <a:lnTo>
                  <a:pt x="0" y="1443"/>
                </a:lnTo>
                <a:lnTo>
                  <a:pt x="0" y="1443"/>
                </a:lnTo>
                <a:close/>
                <a:moveTo>
                  <a:pt x="0" y="1401"/>
                </a:moveTo>
                <a:lnTo>
                  <a:pt x="0" y="1408"/>
                </a:lnTo>
                <a:lnTo>
                  <a:pt x="0" y="1408"/>
                </a:lnTo>
                <a:lnTo>
                  <a:pt x="0" y="1414"/>
                </a:lnTo>
                <a:lnTo>
                  <a:pt x="2" y="1415"/>
                </a:lnTo>
                <a:lnTo>
                  <a:pt x="6" y="1419"/>
                </a:lnTo>
                <a:lnTo>
                  <a:pt x="11" y="1419"/>
                </a:lnTo>
                <a:lnTo>
                  <a:pt x="11" y="1419"/>
                </a:lnTo>
                <a:lnTo>
                  <a:pt x="15" y="1419"/>
                </a:lnTo>
                <a:lnTo>
                  <a:pt x="18" y="1415"/>
                </a:lnTo>
                <a:lnTo>
                  <a:pt x="20" y="1414"/>
                </a:lnTo>
                <a:lnTo>
                  <a:pt x="22" y="1408"/>
                </a:lnTo>
                <a:lnTo>
                  <a:pt x="22" y="1401"/>
                </a:lnTo>
                <a:lnTo>
                  <a:pt x="22" y="1401"/>
                </a:lnTo>
                <a:lnTo>
                  <a:pt x="20" y="1398"/>
                </a:lnTo>
                <a:lnTo>
                  <a:pt x="18" y="1394"/>
                </a:lnTo>
                <a:lnTo>
                  <a:pt x="15" y="1393"/>
                </a:lnTo>
                <a:lnTo>
                  <a:pt x="11" y="1391"/>
                </a:lnTo>
                <a:lnTo>
                  <a:pt x="11" y="1391"/>
                </a:lnTo>
                <a:lnTo>
                  <a:pt x="6" y="1393"/>
                </a:lnTo>
                <a:lnTo>
                  <a:pt x="2" y="1394"/>
                </a:lnTo>
                <a:lnTo>
                  <a:pt x="0" y="1398"/>
                </a:lnTo>
                <a:lnTo>
                  <a:pt x="0" y="1401"/>
                </a:lnTo>
                <a:lnTo>
                  <a:pt x="0" y="1401"/>
                </a:lnTo>
                <a:close/>
                <a:moveTo>
                  <a:pt x="0" y="1359"/>
                </a:moveTo>
                <a:lnTo>
                  <a:pt x="0" y="1366"/>
                </a:lnTo>
                <a:lnTo>
                  <a:pt x="0" y="1366"/>
                </a:lnTo>
                <a:lnTo>
                  <a:pt x="0" y="1371"/>
                </a:lnTo>
                <a:lnTo>
                  <a:pt x="2" y="1373"/>
                </a:lnTo>
                <a:lnTo>
                  <a:pt x="6" y="1377"/>
                </a:lnTo>
                <a:lnTo>
                  <a:pt x="11" y="1377"/>
                </a:lnTo>
                <a:lnTo>
                  <a:pt x="11" y="1377"/>
                </a:lnTo>
                <a:lnTo>
                  <a:pt x="15" y="1377"/>
                </a:lnTo>
                <a:lnTo>
                  <a:pt x="18" y="1373"/>
                </a:lnTo>
                <a:lnTo>
                  <a:pt x="20" y="1371"/>
                </a:lnTo>
                <a:lnTo>
                  <a:pt x="22" y="1366"/>
                </a:lnTo>
                <a:lnTo>
                  <a:pt x="22" y="1359"/>
                </a:lnTo>
                <a:lnTo>
                  <a:pt x="22" y="1359"/>
                </a:lnTo>
                <a:lnTo>
                  <a:pt x="20" y="1356"/>
                </a:lnTo>
                <a:lnTo>
                  <a:pt x="18" y="1352"/>
                </a:lnTo>
                <a:lnTo>
                  <a:pt x="15" y="1350"/>
                </a:lnTo>
                <a:lnTo>
                  <a:pt x="11" y="1349"/>
                </a:lnTo>
                <a:lnTo>
                  <a:pt x="11" y="1349"/>
                </a:lnTo>
                <a:lnTo>
                  <a:pt x="6" y="1350"/>
                </a:lnTo>
                <a:lnTo>
                  <a:pt x="2" y="1352"/>
                </a:lnTo>
                <a:lnTo>
                  <a:pt x="0" y="1356"/>
                </a:lnTo>
                <a:lnTo>
                  <a:pt x="0" y="1359"/>
                </a:lnTo>
                <a:lnTo>
                  <a:pt x="0" y="1359"/>
                </a:lnTo>
                <a:close/>
                <a:moveTo>
                  <a:pt x="0" y="1317"/>
                </a:moveTo>
                <a:lnTo>
                  <a:pt x="0" y="1324"/>
                </a:lnTo>
                <a:lnTo>
                  <a:pt x="0" y="1324"/>
                </a:lnTo>
                <a:lnTo>
                  <a:pt x="0" y="1329"/>
                </a:lnTo>
                <a:lnTo>
                  <a:pt x="2" y="1331"/>
                </a:lnTo>
                <a:lnTo>
                  <a:pt x="6" y="1335"/>
                </a:lnTo>
                <a:lnTo>
                  <a:pt x="11" y="1335"/>
                </a:lnTo>
                <a:lnTo>
                  <a:pt x="11" y="1335"/>
                </a:lnTo>
                <a:lnTo>
                  <a:pt x="15" y="1335"/>
                </a:lnTo>
                <a:lnTo>
                  <a:pt x="18" y="1331"/>
                </a:lnTo>
                <a:lnTo>
                  <a:pt x="20" y="1329"/>
                </a:lnTo>
                <a:lnTo>
                  <a:pt x="22" y="1324"/>
                </a:lnTo>
                <a:lnTo>
                  <a:pt x="22" y="1317"/>
                </a:lnTo>
                <a:lnTo>
                  <a:pt x="22" y="1317"/>
                </a:lnTo>
                <a:lnTo>
                  <a:pt x="20" y="1314"/>
                </a:lnTo>
                <a:lnTo>
                  <a:pt x="18" y="1310"/>
                </a:lnTo>
                <a:lnTo>
                  <a:pt x="15" y="1308"/>
                </a:lnTo>
                <a:lnTo>
                  <a:pt x="11" y="1306"/>
                </a:lnTo>
                <a:lnTo>
                  <a:pt x="11" y="1306"/>
                </a:lnTo>
                <a:lnTo>
                  <a:pt x="6" y="1308"/>
                </a:lnTo>
                <a:lnTo>
                  <a:pt x="2" y="1310"/>
                </a:lnTo>
                <a:lnTo>
                  <a:pt x="0" y="1314"/>
                </a:lnTo>
                <a:lnTo>
                  <a:pt x="0" y="1317"/>
                </a:lnTo>
                <a:lnTo>
                  <a:pt x="0" y="1317"/>
                </a:lnTo>
                <a:close/>
                <a:moveTo>
                  <a:pt x="0" y="1275"/>
                </a:moveTo>
                <a:lnTo>
                  <a:pt x="0" y="1282"/>
                </a:lnTo>
                <a:lnTo>
                  <a:pt x="0" y="1282"/>
                </a:lnTo>
                <a:lnTo>
                  <a:pt x="0" y="1287"/>
                </a:lnTo>
                <a:lnTo>
                  <a:pt x="2" y="1289"/>
                </a:lnTo>
                <a:lnTo>
                  <a:pt x="6" y="1292"/>
                </a:lnTo>
                <a:lnTo>
                  <a:pt x="11" y="1292"/>
                </a:lnTo>
                <a:lnTo>
                  <a:pt x="11" y="1292"/>
                </a:lnTo>
                <a:lnTo>
                  <a:pt x="15" y="1292"/>
                </a:lnTo>
                <a:lnTo>
                  <a:pt x="18" y="1289"/>
                </a:lnTo>
                <a:lnTo>
                  <a:pt x="20" y="1287"/>
                </a:lnTo>
                <a:lnTo>
                  <a:pt x="22" y="1282"/>
                </a:lnTo>
                <a:lnTo>
                  <a:pt x="22" y="1275"/>
                </a:lnTo>
                <a:lnTo>
                  <a:pt x="22" y="1275"/>
                </a:lnTo>
                <a:lnTo>
                  <a:pt x="20" y="1271"/>
                </a:lnTo>
                <a:lnTo>
                  <a:pt x="18" y="1268"/>
                </a:lnTo>
                <a:lnTo>
                  <a:pt x="15" y="1266"/>
                </a:lnTo>
                <a:lnTo>
                  <a:pt x="11" y="1264"/>
                </a:lnTo>
                <a:lnTo>
                  <a:pt x="11" y="1264"/>
                </a:lnTo>
                <a:lnTo>
                  <a:pt x="6" y="1266"/>
                </a:lnTo>
                <a:lnTo>
                  <a:pt x="2" y="1268"/>
                </a:lnTo>
                <a:lnTo>
                  <a:pt x="0" y="1271"/>
                </a:lnTo>
                <a:lnTo>
                  <a:pt x="0" y="1275"/>
                </a:lnTo>
                <a:lnTo>
                  <a:pt x="0" y="1275"/>
                </a:lnTo>
                <a:close/>
                <a:moveTo>
                  <a:pt x="0" y="1233"/>
                </a:moveTo>
                <a:lnTo>
                  <a:pt x="0" y="1240"/>
                </a:lnTo>
                <a:lnTo>
                  <a:pt x="0" y="1240"/>
                </a:lnTo>
                <a:lnTo>
                  <a:pt x="0" y="1245"/>
                </a:lnTo>
                <a:lnTo>
                  <a:pt x="2" y="1247"/>
                </a:lnTo>
                <a:lnTo>
                  <a:pt x="6" y="1250"/>
                </a:lnTo>
                <a:lnTo>
                  <a:pt x="11" y="1250"/>
                </a:lnTo>
                <a:lnTo>
                  <a:pt x="11" y="1250"/>
                </a:lnTo>
                <a:lnTo>
                  <a:pt x="15" y="1250"/>
                </a:lnTo>
                <a:lnTo>
                  <a:pt x="18" y="1247"/>
                </a:lnTo>
                <a:lnTo>
                  <a:pt x="20" y="1245"/>
                </a:lnTo>
                <a:lnTo>
                  <a:pt x="22" y="1240"/>
                </a:lnTo>
                <a:lnTo>
                  <a:pt x="22" y="1233"/>
                </a:lnTo>
                <a:lnTo>
                  <a:pt x="22" y="1233"/>
                </a:lnTo>
                <a:lnTo>
                  <a:pt x="20" y="1229"/>
                </a:lnTo>
                <a:lnTo>
                  <a:pt x="18" y="1226"/>
                </a:lnTo>
                <a:lnTo>
                  <a:pt x="15" y="1224"/>
                </a:lnTo>
                <a:lnTo>
                  <a:pt x="11" y="1222"/>
                </a:lnTo>
                <a:lnTo>
                  <a:pt x="11" y="1222"/>
                </a:lnTo>
                <a:lnTo>
                  <a:pt x="6" y="1224"/>
                </a:lnTo>
                <a:lnTo>
                  <a:pt x="2" y="1226"/>
                </a:lnTo>
                <a:lnTo>
                  <a:pt x="0" y="1229"/>
                </a:lnTo>
                <a:lnTo>
                  <a:pt x="0" y="1233"/>
                </a:lnTo>
                <a:lnTo>
                  <a:pt x="0" y="1233"/>
                </a:lnTo>
                <a:close/>
                <a:moveTo>
                  <a:pt x="0" y="1191"/>
                </a:moveTo>
                <a:lnTo>
                  <a:pt x="0" y="1198"/>
                </a:lnTo>
                <a:lnTo>
                  <a:pt x="0" y="1198"/>
                </a:lnTo>
                <a:lnTo>
                  <a:pt x="0" y="1203"/>
                </a:lnTo>
                <a:lnTo>
                  <a:pt x="2" y="1205"/>
                </a:lnTo>
                <a:lnTo>
                  <a:pt x="6" y="1208"/>
                </a:lnTo>
                <a:lnTo>
                  <a:pt x="11" y="1208"/>
                </a:lnTo>
                <a:lnTo>
                  <a:pt x="11" y="1208"/>
                </a:lnTo>
                <a:lnTo>
                  <a:pt x="15" y="1208"/>
                </a:lnTo>
                <a:lnTo>
                  <a:pt x="18" y="1205"/>
                </a:lnTo>
                <a:lnTo>
                  <a:pt x="20" y="1203"/>
                </a:lnTo>
                <a:lnTo>
                  <a:pt x="22" y="1198"/>
                </a:lnTo>
                <a:lnTo>
                  <a:pt x="22" y="1191"/>
                </a:lnTo>
                <a:lnTo>
                  <a:pt x="22" y="1191"/>
                </a:lnTo>
                <a:lnTo>
                  <a:pt x="20" y="1187"/>
                </a:lnTo>
                <a:lnTo>
                  <a:pt x="18" y="1184"/>
                </a:lnTo>
                <a:lnTo>
                  <a:pt x="15" y="1182"/>
                </a:lnTo>
                <a:lnTo>
                  <a:pt x="11" y="1180"/>
                </a:lnTo>
                <a:lnTo>
                  <a:pt x="11" y="1180"/>
                </a:lnTo>
                <a:lnTo>
                  <a:pt x="6" y="1182"/>
                </a:lnTo>
                <a:lnTo>
                  <a:pt x="2" y="1184"/>
                </a:lnTo>
                <a:lnTo>
                  <a:pt x="0" y="1187"/>
                </a:lnTo>
                <a:lnTo>
                  <a:pt x="0" y="1191"/>
                </a:lnTo>
                <a:lnTo>
                  <a:pt x="0" y="1191"/>
                </a:lnTo>
                <a:close/>
                <a:moveTo>
                  <a:pt x="0" y="1149"/>
                </a:moveTo>
                <a:lnTo>
                  <a:pt x="0" y="1156"/>
                </a:lnTo>
                <a:lnTo>
                  <a:pt x="0" y="1156"/>
                </a:lnTo>
                <a:lnTo>
                  <a:pt x="0" y="1161"/>
                </a:lnTo>
                <a:lnTo>
                  <a:pt x="2" y="1163"/>
                </a:lnTo>
                <a:lnTo>
                  <a:pt x="6" y="1166"/>
                </a:lnTo>
                <a:lnTo>
                  <a:pt x="11" y="1166"/>
                </a:lnTo>
                <a:lnTo>
                  <a:pt x="11" y="1166"/>
                </a:lnTo>
                <a:lnTo>
                  <a:pt x="15" y="1166"/>
                </a:lnTo>
                <a:lnTo>
                  <a:pt x="18" y="1163"/>
                </a:lnTo>
                <a:lnTo>
                  <a:pt x="20" y="1161"/>
                </a:lnTo>
                <a:lnTo>
                  <a:pt x="22" y="1156"/>
                </a:lnTo>
                <a:lnTo>
                  <a:pt x="22" y="1149"/>
                </a:lnTo>
                <a:lnTo>
                  <a:pt x="22" y="1149"/>
                </a:lnTo>
                <a:lnTo>
                  <a:pt x="20" y="1145"/>
                </a:lnTo>
                <a:lnTo>
                  <a:pt x="18" y="1141"/>
                </a:lnTo>
                <a:lnTo>
                  <a:pt x="15" y="1140"/>
                </a:lnTo>
                <a:lnTo>
                  <a:pt x="11" y="1138"/>
                </a:lnTo>
                <a:lnTo>
                  <a:pt x="11" y="1138"/>
                </a:lnTo>
                <a:lnTo>
                  <a:pt x="6" y="1140"/>
                </a:lnTo>
                <a:lnTo>
                  <a:pt x="2" y="1141"/>
                </a:lnTo>
                <a:lnTo>
                  <a:pt x="0" y="1145"/>
                </a:lnTo>
                <a:lnTo>
                  <a:pt x="0" y="1149"/>
                </a:lnTo>
                <a:lnTo>
                  <a:pt x="0" y="1149"/>
                </a:lnTo>
                <a:close/>
                <a:moveTo>
                  <a:pt x="0" y="1106"/>
                </a:moveTo>
                <a:lnTo>
                  <a:pt x="0" y="1113"/>
                </a:lnTo>
                <a:lnTo>
                  <a:pt x="0" y="1113"/>
                </a:lnTo>
                <a:lnTo>
                  <a:pt x="0" y="1119"/>
                </a:lnTo>
                <a:lnTo>
                  <a:pt x="2" y="1120"/>
                </a:lnTo>
                <a:lnTo>
                  <a:pt x="6" y="1124"/>
                </a:lnTo>
                <a:lnTo>
                  <a:pt x="11" y="1124"/>
                </a:lnTo>
                <a:lnTo>
                  <a:pt x="11" y="1124"/>
                </a:lnTo>
                <a:lnTo>
                  <a:pt x="15" y="1124"/>
                </a:lnTo>
                <a:lnTo>
                  <a:pt x="18" y="1120"/>
                </a:lnTo>
                <a:lnTo>
                  <a:pt x="20" y="1119"/>
                </a:lnTo>
                <a:lnTo>
                  <a:pt x="22" y="1113"/>
                </a:lnTo>
                <a:lnTo>
                  <a:pt x="22" y="1106"/>
                </a:lnTo>
                <a:lnTo>
                  <a:pt x="22" y="1106"/>
                </a:lnTo>
                <a:lnTo>
                  <a:pt x="20" y="1103"/>
                </a:lnTo>
                <a:lnTo>
                  <a:pt x="18" y="1099"/>
                </a:lnTo>
                <a:lnTo>
                  <a:pt x="15" y="1098"/>
                </a:lnTo>
                <a:lnTo>
                  <a:pt x="11" y="1096"/>
                </a:lnTo>
                <a:lnTo>
                  <a:pt x="11" y="1096"/>
                </a:lnTo>
                <a:lnTo>
                  <a:pt x="6" y="1098"/>
                </a:lnTo>
                <a:lnTo>
                  <a:pt x="2" y="1099"/>
                </a:lnTo>
                <a:lnTo>
                  <a:pt x="0" y="1103"/>
                </a:lnTo>
                <a:lnTo>
                  <a:pt x="0" y="1106"/>
                </a:lnTo>
                <a:lnTo>
                  <a:pt x="0" y="1106"/>
                </a:lnTo>
                <a:close/>
                <a:moveTo>
                  <a:pt x="0" y="1064"/>
                </a:moveTo>
                <a:lnTo>
                  <a:pt x="0" y="1071"/>
                </a:lnTo>
                <a:lnTo>
                  <a:pt x="0" y="1071"/>
                </a:lnTo>
                <a:lnTo>
                  <a:pt x="0" y="1077"/>
                </a:lnTo>
                <a:lnTo>
                  <a:pt x="2" y="1078"/>
                </a:lnTo>
                <a:lnTo>
                  <a:pt x="6" y="1082"/>
                </a:lnTo>
                <a:lnTo>
                  <a:pt x="11" y="1082"/>
                </a:lnTo>
                <a:lnTo>
                  <a:pt x="11" y="1082"/>
                </a:lnTo>
                <a:lnTo>
                  <a:pt x="15" y="1082"/>
                </a:lnTo>
                <a:lnTo>
                  <a:pt x="18" y="1078"/>
                </a:lnTo>
                <a:lnTo>
                  <a:pt x="20" y="1077"/>
                </a:lnTo>
                <a:lnTo>
                  <a:pt x="22" y="1071"/>
                </a:lnTo>
                <a:lnTo>
                  <a:pt x="22" y="1064"/>
                </a:lnTo>
                <a:lnTo>
                  <a:pt x="22" y="1064"/>
                </a:lnTo>
                <a:lnTo>
                  <a:pt x="20" y="1061"/>
                </a:lnTo>
                <a:lnTo>
                  <a:pt x="18" y="1057"/>
                </a:lnTo>
                <a:lnTo>
                  <a:pt x="15" y="1055"/>
                </a:lnTo>
                <a:lnTo>
                  <a:pt x="11" y="1054"/>
                </a:lnTo>
                <a:lnTo>
                  <a:pt x="11" y="1054"/>
                </a:lnTo>
                <a:lnTo>
                  <a:pt x="6" y="1055"/>
                </a:lnTo>
                <a:lnTo>
                  <a:pt x="2" y="1057"/>
                </a:lnTo>
                <a:lnTo>
                  <a:pt x="0" y="1061"/>
                </a:lnTo>
                <a:lnTo>
                  <a:pt x="0" y="1064"/>
                </a:lnTo>
                <a:lnTo>
                  <a:pt x="0" y="1064"/>
                </a:lnTo>
                <a:close/>
                <a:moveTo>
                  <a:pt x="0" y="1022"/>
                </a:moveTo>
                <a:lnTo>
                  <a:pt x="0" y="1029"/>
                </a:lnTo>
                <a:lnTo>
                  <a:pt x="0" y="1029"/>
                </a:lnTo>
                <a:lnTo>
                  <a:pt x="0" y="1034"/>
                </a:lnTo>
                <a:lnTo>
                  <a:pt x="2" y="1036"/>
                </a:lnTo>
                <a:lnTo>
                  <a:pt x="6" y="1040"/>
                </a:lnTo>
                <a:lnTo>
                  <a:pt x="11" y="1040"/>
                </a:lnTo>
                <a:lnTo>
                  <a:pt x="11" y="1040"/>
                </a:lnTo>
                <a:lnTo>
                  <a:pt x="15" y="1040"/>
                </a:lnTo>
                <a:lnTo>
                  <a:pt x="18" y="1036"/>
                </a:lnTo>
                <a:lnTo>
                  <a:pt x="20" y="1034"/>
                </a:lnTo>
                <a:lnTo>
                  <a:pt x="22" y="1029"/>
                </a:lnTo>
                <a:lnTo>
                  <a:pt x="22" y="1022"/>
                </a:lnTo>
                <a:lnTo>
                  <a:pt x="22" y="1022"/>
                </a:lnTo>
                <a:lnTo>
                  <a:pt x="20" y="1019"/>
                </a:lnTo>
                <a:lnTo>
                  <a:pt x="18" y="1015"/>
                </a:lnTo>
                <a:lnTo>
                  <a:pt x="15" y="1013"/>
                </a:lnTo>
                <a:lnTo>
                  <a:pt x="11" y="1012"/>
                </a:lnTo>
                <a:lnTo>
                  <a:pt x="11" y="1012"/>
                </a:lnTo>
                <a:lnTo>
                  <a:pt x="6" y="1013"/>
                </a:lnTo>
                <a:lnTo>
                  <a:pt x="2" y="1015"/>
                </a:lnTo>
                <a:lnTo>
                  <a:pt x="0" y="1019"/>
                </a:lnTo>
                <a:lnTo>
                  <a:pt x="0" y="1022"/>
                </a:lnTo>
                <a:lnTo>
                  <a:pt x="0" y="1022"/>
                </a:lnTo>
                <a:close/>
                <a:moveTo>
                  <a:pt x="0" y="980"/>
                </a:moveTo>
                <a:lnTo>
                  <a:pt x="0" y="987"/>
                </a:lnTo>
                <a:lnTo>
                  <a:pt x="0" y="987"/>
                </a:lnTo>
                <a:lnTo>
                  <a:pt x="0" y="992"/>
                </a:lnTo>
                <a:lnTo>
                  <a:pt x="2" y="994"/>
                </a:lnTo>
                <a:lnTo>
                  <a:pt x="6" y="998"/>
                </a:lnTo>
                <a:lnTo>
                  <a:pt x="11" y="998"/>
                </a:lnTo>
                <a:lnTo>
                  <a:pt x="11" y="998"/>
                </a:lnTo>
                <a:lnTo>
                  <a:pt x="15" y="998"/>
                </a:lnTo>
                <a:lnTo>
                  <a:pt x="18" y="994"/>
                </a:lnTo>
                <a:lnTo>
                  <a:pt x="20" y="992"/>
                </a:lnTo>
                <a:lnTo>
                  <a:pt x="22" y="987"/>
                </a:lnTo>
                <a:lnTo>
                  <a:pt x="22" y="980"/>
                </a:lnTo>
                <a:lnTo>
                  <a:pt x="22" y="980"/>
                </a:lnTo>
                <a:lnTo>
                  <a:pt x="20" y="976"/>
                </a:lnTo>
                <a:lnTo>
                  <a:pt x="18" y="973"/>
                </a:lnTo>
                <a:lnTo>
                  <a:pt x="15" y="971"/>
                </a:lnTo>
                <a:lnTo>
                  <a:pt x="11" y="969"/>
                </a:lnTo>
                <a:lnTo>
                  <a:pt x="11" y="969"/>
                </a:lnTo>
                <a:lnTo>
                  <a:pt x="6" y="971"/>
                </a:lnTo>
                <a:lnTo>
                  <a:pt x="2" y="973"/>
                </a:lnTo>
                <a:lnTo>
                  <a:pt x="0" y="976"/>
                </a:lnTo>
                <a:lnTo>
                  <a:pt x="0" y="980"/>
                </a:lnTo>
                <a:lnTo>
                  <a:pt x="0" y="980"/>
                </a:lnTo>
                <a:close/>
                <a:moveTo>
                  <a:pt x="0" y="938"/>
                </a:moveTo>
                <a:lnTo>
                  <a:pt x="0" y="945"/>
                </a:lnTo>
                <a:lnTo>
                  <a:pt x="0" y="945"/>
                </a:lnTo>
                <a:lnTo>
                  <a:pt x="0" y="950"/>
                </a:lnTo>
                <a:lnTo>
                  <a:pt x="2" y="952"/>
                </a:lnTo>
                <a:lnTo>
                  <a:pt x="6" y="955"/>
                </a:lnTo>
                <a:lnTo>
                  <a:pt x="11" y="955"/>
                </a:lnTo>
                <a:lnTo>
                  <a:pt x="11" y="955"/>
                </a:lnTo>
                <a:lnTo>
                  <a:pt x="15" y="955"/>
                </a:lnTo>
                <a:lnTo>
                  <a:pt x="18" y="952"/>
                </a:lnTo>
                <a:lnTo>
                  <a:pt x="20" y="950"/>
                </a:lnTo>
                <a:lnTo>
                  <a:pt x="22" y="945"/>
                </a:lnTo>
                <a:lnTo>
                  <a:pt x="22" y="938"/>
                </a:lnTo>
                <a:lnTo>
                  <a:pt x="22" y="938"/>
                </a:lnTo>
                <a:lnTo>
                  <a:pt x="20" y="934"/>
                </a:lnTo>
                <a:lnTo>
                  <a:pt x="18" y="931"/>
                </a:lnTo>
                <a:lnTo>
                  <a:pt x="15" y="929"/>
                </a:lnTo>
                <a:lnTo>
                  <a:pt x="11" y="927"/>
                </a:lnTo>
                <a:lnTo>
                  <a:pt x="11" y="927"/>
                </a:lnTo>
                <a:lnTo>
                  <a:pt x="6" y="929"/>
                </a:lnTo>
                <a:lnTo>
                  <a:pt x="2" y="931"/>
                </a:lnTo>
                <a:lnTo>
                  <a:pt x="0" y="934"/>
                </a:lnTo>
                <a:lnTo>
                  <a:pt x="0" y="938"/>
                </a:lnTo>
                <a:lnTo>
                  <a:pt x="0" y="938"/>
                </a:lnTo>
                <a:close/>
                <a:moveTo>
                  <a:pt x="0" y="896"/>
                </a:moveTo>
                <a:lnTo>
                  <a:pt x="0" y="903"/>
                </a:lnTo>
                <a:lnTo>
                  <a:pt x="0" y="903"/>
                </a:lnTo>
                <a:lnTo>
                  <a:pt x="0" y="908"/>
                </a:lnTo>
                <a:lnTo>
                  <a:pt x="2" y="910"/>
                </a:lnTo>
                <a:lnTo>
                  <a:pt x="6" y="913"/>
                </a:lnTo>
                <a:lnTo>
                  <a:pt x="11" y="913"/>
                </a:lnTo>
                <a:lnTo>
                  <a:pt x="11" y="913"/>
                </a:lnTo>
                <a:lnTo>
                  <a:pt x="15" y="913"/>
                </a:lnTo>
                <a:lnTo>
                  <a:pt x="18" y="910"/>
                </a:lnTo>
                <a:lnTo>
                  <a:pt x="20" y="908"/>
                </a:lnTo>
                <a:lnTo>
                  <a:pt x="22" y="903"/>
                </a:lnTo>
                <a:lnTo>
                  <a:pt x="22" y="896"/>
                </a:lnTo>
                <a:lnTo>
                  <a:pt x="22" y="896"/>
                </a:lnTo>
                <a:lnTo>
                  <a:pt x="20" y="892"/>
                </a:lnTo>
                <a:lnTo>
                  <a:pt x="18" y="889"/>
                </a:lnTo>
                <a:lnTo>
                  <a:pt x="15" y="887"/>
                </a:lnTo>
                <a:lnTo>
                  <a:pt x="11" y="885"/>
                </a:lnTo>
                <a:lnTo>
                  <a:pt x="11" y="885"/>
                </a:lnTo>
                <a:lnTo>
                  <a:pt x="6" y="887"/>
                </a:lnTo>
                <a:lnTo>
                  <a:pt x="2" y="889"/>
                </a:lnTo>
                <a:lnTo>
                  <a:pt x="0" y="892"/>
                </a:lnTo>
                <a:lnTo>
                  <a:pt x="0" y="896"/>
                </a:lnTo>
                <a:lnTo>
                  <a:pt x="0" y="896"/>
                </a:lnTo>
                <a:close/>
                <a:moveTo>
                  <a:pt x="0" y="854"/>
                </a:moveTo>
                <a:lnTo>
                  <a:pt x="0" y="861"/>
                </a:lnTo>
                <a:lnTo>
                  <a:pt x="0" y="861"/>
                </a:lnTo>
                <a:lnTo>
                  <a:pt x="0" y="866"/>
                </a:lnTo>
                <a:lnTo>
                  <a:pt x="2" y="868"/>
                </a:lnTo>
                <a:lnTo>
                  <a:pt x="6" y="871"/>
                </a:lnTo>
                <a:lnTo>
                  <a:pt x="11" y="871"/>
                </a:lnTo>
                <a:lnTo>
                  <a:pt x="11" y="871"/>
                </a:lnTo>
                <a:lnTo>
                  <a:pt x="15" y="871"/>
                </a:lnTo>
                <a:lnTo>
                  <a:pt x="18" y="868"/>
                </a:lnTo>
                <a:lnTo>
                  <a:pt x="20" y="866"/>
                </a:lnTo>
                <a:lnTo>
                  <a:pt x="22" y="861"/>
                </a:lnTo>
                <a:lnTo>
                  <a:pt x="22" y="854"/>
                </a:lnTo>
                <a:lnTo>
                  <a:pt x="22" y="854"/>
                </a:lnTo>
                <a:lnTo>
                  <a:pt x="20" y="850"/>
                </a:lnTo>
                <a:lnTo>
                  <a:pt x="18" y="847"/>
                </a:lnTo>
                <a:lnTo>
                  <a:pt x="15" y="845"/>
                </a:lnTo>
                <a:lnTo>
                  <a:pt x="11" y="843"/>
                </a:lnTo>
                <a:lnTo>
                  <a:pt x="11" y="843"/>
                </a:lnTo>
                <a:lnTo>
                  <a:pt x="6" y="845"/>
                </a:lnTo>
                <a:lnTo>
                  <a:pt x="2" y="847"/>
                </a:lnTo>
                <a:lnTo>
                  <a:pt x="0" y="850"/>
                </a:lnTo>
                <a:lnTo>
                  <a:pt x="0" y="854"/>
                </a:lnTo>
                <a:lnTo>
                  <a:pt x="0" y="854"/>
                </a:lnTo>
                <a:close/>
                <a:moveTo>
                  <a:pt x="0" y="811"/>
                </a:moveTo>
                <a:lnTo>
                  <a:pt x="0" y="819"/>
                </a:lnTo>
                <a:lnTo>
                  <a:pt x="0" y="819"/>
                </a:lnTo>
                <a:lnTo>
                  <a:pt x="0" y="824"/>
                </a:lnTo>
                <a:lnTo>
                  <a:pt x="2" y="826"/>
                </a:lnTo>
                <a:lnTo>
                  <a:pt x="6" y="829"/>
                </a:lnTo>
                <a:lnTo>
                  <a:pt x="11" y="829"/>
                </a:lnTo>
                <a:lnTo>
                  <a:pt x="11" y="829"/>
                </a:lnTo>
                <a:lnTo>
                  <a:pt x="15" y="829"/>
                </a:lnTo>
                <a:lnTo>
                  <a:pt x="18" y="826"/>
                </a:lnTo>
                <a:lnTo>
                  <a:pt x="20" y="824"/>
                </a:lnTo>
                <a:lnTo>
                  <a:pt x="22" y="819"/>
                </a:lnTo>
                <a:lnTo>
                  <a:pt x="22" y="811"/>
                </a:lnTo>
                <a:lnTo>
                  <a:pt x="22" y="811"/>
                </a:lnTo>
                <a:lnTo>
                  <a:pt x="20" y="808"/>
                </a:lnTo>
                <a:lnTo>
                  <a:pt x="18" y="804"/>
                </a:lnTo>
                <a:lnTo>
                  <a:pt x="15" y="803"/>
                </a:lnTo>
                <a:lnTo>
                  <a:pt x="11" y="801"/>
                </a:lnTo>
                <a:lnTo>
                  <a:pt x="11" y="801"/>
                </a:lnTo>
                <a:lnTo>
                  <a:pt x="6" y="803"/>
                </a:lnTo>
                <a:lnTo>
                  <a:pt x="2" y="804"/>
                </a:lnTo>
                <a:lnTo>
                  <a:pt x="0" y="808"/>
                </a:lnTo>
                <a:lnTo>
                  <a:pt x="0" y="811"/>
                </a:lnTo>
                <a:lnTo>
                  <a:pt x="0" y="811"/>
                </a:lnTo>
                <a:close/>
                <a:moveTo>
                  <a:pt x="0" y="769"/>
                </a:moveTo>
                <a:lnTo>
                  <a:pt x="0" y="776"/>
                </a:lnTo>
                <a:lnTo>
                  <a:pt x="0" y="776"/>
                </a:lnTo>
                <a:lnTo>
                  <a:pt x="0" y="782"/>
                </a:lnTo>
                <a:lnTo>
                  <a:pt x="2" y="783"/>
                </a:lnTo>
                <a:lnTo>
                  <a:pt x="6" y="787"/>
                </a:lnTo>
                <a:lnTo>
                  <a:pt x="11" y="787"/>
                </a:lnTo>
                <a:lnTo>
                  <a:pt x="11" y="787"/>
                </a:lnTo>
                <a:lnTo>
                  <a:pt x="15" y="787"/>
                </a:lnTo>
                <a:lnTo>
                  <a:pt x="18" y="783"/>
                </a:lnTo>
                <a:lnTo>
                  <a:pt x="20" y="782"/>
                </a:lnTo>
                <a:lnTo>
                  <a:pt x="22" y="776"/>
                </a:lnTo>
                <a:lnTo>
                  <a:pt x="22" y="769"/>
                </a:lnTo>
                <a:lnTo>
                  <a:pt x="22" y="769"/>
                </a:lnTo>
                <a:lnTo>
                  <a:pt x="20" y="766"/>
                </a:lnTo>
                <a:lnTo>
                  <a:pt x="18" y="762"/>
                </a:lnTo>
                <a:lnTo>
                  <a:pt x="15" y="761"/>
                </a:lnTo>
                <a:lnTo>
                  <a:pt x="11" y="759"/>
                </a:lnTo>
                <a:lnTo>
                  <a:pt x="11" y="759"/>
                </a:lnTo>
                <a:lnTo>
                  <a:pt x="6" y="761"/>
                </a:lnTo>
                <a:lnTo>
                  <a:pt x="2" y="762"/>
                </a:lnTo>
                <a:lnTo>
                  <a:pt x="0" y="766"/>
                </a:lnTo>
                <a:lnTo>
                  <a:pt x="0" y="769"/>
                </a:lnTo>
                <a:lnTo>
                  <a:pt x="0" y="769"/>
                </a:lnTo>
                <a:close/>
                <a:moveTo>
                  <a:pt x="0" y="727"/>
                </a:moveTo>
                <a:lnTo>
                  <a:pt x="0" y="734"/>
                </a:lnTo>
                <a:lnTo>
                  <a:pt x="0" y="734"/>
                </a:lnTo>
                <a:lnTo>
                  <a:pt x="0" y="740"/>
                </a:lnTo>
                <a:lnTo>
                  <a:pt x="2" y="741"/>
                </a:lnTo>
                <a:lnTo>
                  <a:pt x="6" y="745"/>
                </a:lnTo>
                <a:lnTo>
                  <a:pt x="11" y="745"/>
                </a:lnTo>
                <a:lnTo>
                  <a:pt x="11" y="745"/>
                </a:lnTo>
                <a:lnTo>
                  <a:pt x="15" y="745"/>
                </a:lnTo>
                <a:lnTo>
                  <a:pt x="18" y="741"/>
                </a:lnTo>
                <a:lnTo>
                  <a:pt x="20" y="740"/>
                </a:lnTo>
                <a:lnTo>
                  <a:pt x="22" y="734"/>
                </a:lnTo>
                <a:lnTo>
                  <a:pt x="22" y="727"/>
                </a:lnTo>
                <a:lnTo>
                  <a:pt x="22" y="727"/>
                </a:lnTo>
                <a:lnTo>
                  <a:pt x="20" y="724"/>
                </a:lnTo>
                <a:lnTo>
                  <a:pt x="18" y="720"/>
                </a:lnTo>
                <a:lnTo>
                  <a:pt x="15" y="718"/>
                </a:lnTo>
                <a:lnTo>
                  <a:pt x="11" y="717"/>
                </a:lnTo>
                <a:lnTo>
                  <a:pt x="11" y="717"/>
                </a:lnTo>
                <a:lnTo>
                  <a:pt x="6" y="718"/>
                </a:lnTo>
                <a:lnTo>
                  <a:pt x="2" y="720"/>
                </a:lnTo>
                <a:lnTo>
                  <a:pt x="0" y="724"/>
                </a:lnTo>
                <a:lnTo>
                  <a:pt x="0" y="727"/>
                </a:lnTo>
                <a:lnTo>
                  <a:pt x="0" y="727"/>
                </a:lnTo>
                <a:close/>
                <a:moveTo>
                  <a:pt x="0" y="685"/>
                </a:moveTo>
                <a:lnTo>
                  <a:pt x="0" y="692"/>
                </a:lnTo>
                <a:lnTo>
                  <a:pt x="0" y="692"/>
                </a:lnTo>
                <a:lnTo>
                  <a:pt x="0" y="697"/>
                </a:lnTo>
                <a:lnTo>
                  <a:pt x="2" y="699"/>
                </a:lnTo>
                <a:lnTo>
                  <a:pt x="6" y="703"/>
                </a:lnTo>
                <a:lnTo>
                  <a:pt x="11" y="703"/>
                </a:lnTo>
                <a:lnTo>
                  <a:pt x="11" y="703"/>
                </a:lnTo>
                <a:lnTo>
                  <a:pt x="15" y="703"/>
                </a:lnTo>
                <a:lnTo>
                  <a:pt x="18" y="699"/>
                </a:lnTo>
                <a:lnTo>
                  <a:pt x="20" y="697"/>
                </a:lnTo>
                <a:lnTo>
                  <a:pt x="22" y="692"/>
                </a:lnTo>
                <a:lnTo>
                  <a:pt x="22" y="685"/>
                </a:lnTo>
                <a:lnTo>
                  <a:pt x="22" y="685"/>
                </a:lnTo>
                <a:lnTo>
                  <a:pt x="20" y="682"/>
                </a:lnTo>
                <a:lnTo>
                  <a:pt x="18" y="678"/>
                </a:lnTo>
                <a:lnTo>
                  <a:pt x="15" y="676"/>
                </a:lnTo>
                <a:lnTo>
                  <a:pt x="11" y="675"/>
                </a:lnTo>
                <a:lnTo>
                  <a:pt x="11" y="675"/>
                </a:lnTo>
                <a:lnTo>
                  <a:pt x="6" y="676"/>
                </a:lnTo>
                <a:lnTo>
                  <a:pt x="2" y="678"/>
                </a:lnTo>
                <a:lnTo>
                  <a:pt x="0" y="682"/>
                </a:lnTo>
                <a:lnTo>
                  <a:pt x="0" y="685"/>
                </a:lnTo>
                <a:lnTo>
                  <a:pt x="0" y="685"/>
                </a:lnTo>
                <a:close/>
                <a:moveTo>
                  <a:pt x="0" y="643"/>
                </a:moveTo>
                <a:lnTo>
                  <a:pt x="0" y="650"/>
                </a:lnTo>
                <a:lnTo>
                  <a:pt x="0" y="650"/>
                </a:lnTo>
                <a:lnTo>
                  <a:pt x="0" y="655"/>
                </a:lnTo>
                <a:lnTo>
                  <a:pt x="2" y="657"/>
                </a:lnTo>
                <a:lnTo>
                  <a:pt x="6" y="661"/>
                </a:lnTo>
                <a:lnTo>
                  <a:pt x="11" y="661"/>
                </a:lnTo>
                <a:lnTo>
                  <a:pt x="11" y="661"/>
                </a:lnTo>
                <a:lnTo>
                  <a:pt x="15" y="661"/>
                </a:lnTo>
                <a:lnTo>
                  <a:pt x="18" y="657"/>
                </a:lnTo>
                <a:lnTo>
                  <a:pt x="20" y="655"/>
                </a:lnTo>
                <a:lnTo>
                  <a:pt x="22" y="650"/>
                </a:lnTo>
                <a:lnTo>
                  <a:pt x="22" y="643"/>
                </a:lnTo>
                <a:lnTo>
                  <a:pt x="22" y="643"/>
                </a:lnTo>
                <a:lnTo>
                  <a:pt x="20" y="639"/>
                </a:lnTo>
                <a:lnTo>
                  <a:pt x="18" y="636"/>
                </a:lnTo>
                <a:lnTo>
                  <a:pt x="15" y="634"/>
                </a:lnTo>
                <a:lnTo>
                  <a:pt x="11" y="632"/>
                </a:lnTo>
                <a:lnTo>
                  <a:pt x="11" y="632"/>
                </a:lnTo>
                <a:lnTo>
                  <a:pt x="6" y="634"/>
                </a:lnTo>
                <a:lnTo>
                  <a:pt x="2" y="636"/>
                </a:lnTo>
                <a:lnTo>
                  <a:pt x="0" y="639"/>
                </a:lnTo>
                <a:lnTo>
                  <a:pt x="0" y="643"/>
                </a:lnTo>
                <a:lnTo>
                  <a:pt x="0" y="643"/>
                </a:lnTo>
                <a:close/>
                <a:moveTo>
                  <a:pt x="0" y="601"/>
                </a:moveTo>
                <a:lnTo>
                  <a:pt x="0" y="608"/>
                </a:lnTo>
                <a:lnTo>
                  <a:pt x="0" y="608"/>
                </a:lnTo>
                <a:lnTo>
                  <a:pt x="0" y="613"/>
                </a:lnTo>
                <a:lnTo>
                  <a:pt x="2" y="615"/>
                </a:lnTo>
                <a:lnTo>
                  <a:pt x="6" y="618"/>
                </a:lnTo>
                <a:lnTo>
                  <a:pt x="11" y="618"/>
                </a:lnTo>
                <a:lnTo>
                  <a:pt x="11" y="618"/>
                </a:lnTo>
                <a:lnTo>
                  <a:pt x="15" y="618"/>
                </a:lnTo>
                <a:lnTo>
                  <a:pt x="18" y="615"/>
                </a:lnTo>
                <a:lnTo>
                  <a:pt x="20" y="613"/>
                </a:lnTo>
                <a:lnTo>
                  <a:pt x="22" y="608"/>
                </a:lnTo>
                <a:lnTo>
                  <a:pt x="22" y="601"/>
                </a:lnTo>
                <a:lnTo>
                  <a:pt x="22" y="601"/>
                </a:lnTo>
                <a:lnTo>
                  <a:pt x="20" y="597"/>
                </a:lnTo>
                <a:lnTo>
                  <a:pt x="18" y="594"/>
                </a:lnTo>
                <a:lnTo>
                  <a:pt x="15" y="592"/>
                </a:lnTo>
                <a:lnTo>
                  <a:pt x="11" y="590"/>
                </a:lnTo>
                <a:lnTo>
                  <a:pt x="11" y="590"/>
                </a:lnTo>
                <a:lnTo>
                  <a:pt x="6" y="592"/>
                </a:lnTo>
                <a:lnTo>
                  <a:pt x="2" y="594"/>
                </a:lnTo>
                <a:lnTo>
                  <a:pt x="0" y="597"/>
                </a:lnTo>
                <a:lnTo>
                  <a:pt x="0" y="601"/>
                </a:lnTo>
                <a:lnTo>
                  <a:pt x="0" y="601"/>
                </a:lnTo>
                <a:close/>
                <a:moveTo>
                  <a:pt x="0" y="559"/>
                </a:moveTo>
                <a:lnTo>
                  <a:pt x="0" y="566"/>
                </a:lnTo>
                <a:lnTo>
                  <a:pt x="0" y="566"/>
                </a:lnTo>
                <a:lnTo>
                  <a:pt x="0" y="571"/>
                </a:lnTo>
                <a:lnTo>
                  <a:pt x="2" y="573"/>
                </a:lnTo>
                <a:lnTo>
                  <a:pt x="6" y="576"/>
                </a:lnTo>
                <a:lnTo>
                  <a:pt x="11" y="576"/>
                </a:lnTo>
                <a:lnTo>
                  <a:pt x="11" y="576"/>
                </a:lnTo>
                <a:lnTo>
                  <a:pt x="15" y="576"/>
                </a:lnTo>
                <a:lnTo>
                  <a:pt x="18" y="573"/>
                </a:lnTo>
                <a:lnTo>
                  <a:pt x="20" y="571"/>
                </a:lnTo>
                <a:lnTo>
                  <a:pt x="22" y="566"/>
                </a:lnTo>
                <a:lnTo>
                  <a:pt x="22" y="559"/>
                </a:lnTo>
                <a:lnTo>
                  <a:pt x="22" y="559"/>
                </a:lnTo>
                <a:lnTo>
                  <a:pt x="20" y="555"/>
                </a:lnTo>
                <a:lnTo>
                  <a:pt x="18" y="552"/>
                </a:lnTo>
                <a:lnTo>
                  <a:pt x="15" y="550"/>
                </a:lnTo>
                <a:lnTo>
                  <a:pt x="11" y="548"/>
                </a:lnTo>
                <a:lnTo>
                  <a:pt x="11" y="548"/>
                </a:lnTo>
                <a:lnTo>
                  <a:pt x="6" y="550"/>
                </a:lnTo>
                <a:lnTo>
                  <a:pt x="2" y="552"/>
                </a:lnTo>
                <a:lnTo>
                  <a:pt x="0" y="555"/>
                </a:lnTo>
                <a:lnTo>
                  <a:pt x="0" y="559"/>
                </a:lnTo>
                <a:lnTo>
                  <a:pt x="0" y="559"/>
                </a:lnTo>
                <a:close/>
                <a:moveTo>
                  <a:pt x="0" y="517"/>
                </a:moveTo>
                <a:lnTo>
                  <a:pt x="0" y="524"/>
                </a:lnTo>
                <a:lnTo>
                  <a:pt x="0" y="524"/>
                </a:lnTo>
                <a:lnTo>
                  <a:pt x="0" y="529"/>
                </a:lnTo>
                <a:lnTo>
                  <a:pt x="2" y="531"/>
                </a:lnTo>
                <a:lnTo>
                  <a:pt x="6" y="534"/>
                </a:lnTo>
                <a:lnTo>
                  <a:pt x="11" y="534"/>
                </a:lnTo>
                <a:lnTo>
                  <a:pt x="11" y="534"/>
                </a:lnTo>
                <a:lnTo>
                  <a:pt x="15" y="534"/>
                </a:lnTo>
                <a:lnTo>
                  <a:pt x="18" y="531"/>
                </a:lnTo>
                <a:lnTo>
                  <a:pt x="20" y="529"/>
                </a:lnTo>
                <a:lnTo>
                  <a:pt x="22" y="524"/>
                </a:lnTo>
                <a:lnTo>
                  <a:pt x="22" y="517"/>
                </a:lnTo>
                <a:lnTo>
                  <a:pt x="22" y="517"/>
                </a:lnTo>
                <a:lnTo>
                  <a:pt x="20" y="513"/>
                </a:lnTo>
                <a:lnTo>
                  <a:pt x="18" y="510"/>
                </a:lnTo>
                <a:lnTo>
                  <a:pt x="15" y="508"/>
                </a:lnTo>
                <a:lnTo>
                  <a:pt x="11" y="506"/>
                </a:lnTo>
                <a:lnTo>
                  <a:pt x="11" y="506"/>
                </a:lnTo>
                <a:lnTo>
                  <a:pt x="6" y="508"/>
                </a:lnTo>
                <a:lnTo>
                  <a:pt x="2" y="510"/>
                </a:lnTo>
                <a:lnTo>
                  <a:pt x="0" y="513"/>
                </a:lnTo>
                <a:lnTo>
                  <a:pt x="0" y="517"/>
                </a:lnTo>
                <a:lnTo>
                  <a:pt x="0" y="517"/>
                </a:lnTo>
                <a:close/>
                <a:moveTo>
                  <a:pt x="0" y="474"/>
                </a:moveTo>
                <a:lnTo>
                  <a:pt x="0" y="481"/>
                </a:lnTo>
                <a:lnTo>
                  <a:pt x="0" y="481"/>
                </a:lnTo>
                <a:lnTo>
                  <a:pt x="0" y="487"/>
                </a:lnTo>
                <a:lnTo>
                  <a:pt x="2" y="488"/>
                </a:lnTo>
                <a:lnTo>
                  <a:pt x="6" y="492"/>
                </a:lnTo>
                <a:lnTo>
                  <a:pt x="11" y="492"/>
                </a:lnTo>
                <a:lnTo>
                  <a:pt x="11" y="492"/>
                </a:lnTo>
                <a:lnTo>
                  <a:pt x="15" y="492"/>
                </a:lnTo>
                <a:lnTo>
                  <a:pt x="18" y="488"/>
                </a:lnTo>
                <a:lnTo>
                  <a:pt x="20" y="487"/>
                </a:lnTo>
                <a:lnTo>
                  <a:pt x="22" y="481"/>
                </a:lnTo>
                <a:lnTo>
                  <a:pt x="22" y="474"/>
                </a:lnTo>
                <a:lnTo>
                  <a:pt x="22" y="474"/>
                </a:lnTo>
                <a:lnTo>
                  <a:pt x="20" y="471"/>
                </a:lnTo>
                <a:lnTo>
                  <a:pt x="18" y="467"/>
                </a:lnTo>
                <a:lnTo>
                  <a:pt x="15" y="466"/>
                </a:lnTo>
                <a:lnTo>
                  <a:pt x="11" y="464"/>
                </a:lnTo>
                <a:lnTo>
                  <a:pt x="11" y="464"/>
                </a:lnTo>
                <a:lnTo>
                  <a:pt x="6" y="466"/>
                </a:lnTo>
                <a:lnTo>
                  <a:pt x="2" y="467"/>
                </a:lnTo>
                <a:lnTo>
                  <a:pt x="0" y="471"/>
                </a:lnTo>
                <a:lnTo>
                  <a:pt x="0" y="474"/>
                </a:lnTo>
                <a:lnTo>
                  <a:pt x="0" y="474"/>
                </a:lnTo>
                <a:close/>
                <a:moveTo>
                  <a:pt x="0" y="432"/>
                </a:moveTo>
                <a:lnTo>
                  <a:pt x="0" y="439"/>
                </a:lnTo>
                <a:lnTo>
                  <a:pt x="0" y="439"/>
                </a:lnTo>
                <a:lnTo>
                  <a:pt x="0" y="445"/>
                </a:lnTo>
                <a:lnTo>
                  <a:pt x="2" y="446"/>
                </a:lnTo>
                <a:lnTo>
                  <a:pt x="6" y="450"/>
                </a:lnTo>
                <a:lnTo>
                  <a:pt x="11" y="450"/>
                </a:lnTo>
                <a:lnTo>
                  <a:pt x="11" y="450"/>
                </a:lnTo>
                <a:lnTo>
                  <a:pt x="15" y="450"/>
                </a:lnTo>
                <a:lnTo>
                  <a:pt x="18" y="446"/>
                </a:lnTo>
                <a:lnTo>
                  <a:pt x="20" y="445"/>
                </a:lnTo>
                <a:lnTo>
                  <a:pt x="22" y="439"/>
                </a:lnTo>
                <a:lnTo>
                  <a:pt x="22" y="432"/>
                </a:lnTo>
                <a:lnTo>
                  <a:pt x="22" y="432"/>
                </a:lnTo>
                <a:lnTo>
                  <a:pt x="20" y="429"/>
                </a:lnTo>
                <a:lnTo>
                  <a:pt x="18" y="425"/>
                </a:lnTo>
                <a:lnTo>
                  <a:pt x="15" y="424"/>
                </a:lnTo>
                <a:lnTo>
                  <a:pt x="11" y="422"/>
                </a:lnTo>
                <a:lnTo>
                  <a:pt x="11" y="422"/>
                </a:lnTo>
                <a:lnTo>
                  <a:pt x="6" y="424"/>
                </a:lnTo>
                <a:lnTo>
                  <a:pt x="2" y="425"/>
                </a:lnTo>
                <a:lnTo>
                  <a:pt x="0" y="429"/>
                </a:lnTo>
                <a:lnTo>
                  <a:pt x="0" y="432"/>
                </a:lnTo>
                <a:lnTo>
                  <a:pt x="0" y="432"/>
                </a:lnTo>
                <a:close/>
                <a:moveTo>
                  <a:pt x="0" y="390"/>
                </a:moveTo>
                <a:lnTo>
                  <a:pt x="0" y="397"/>
                </a:lnTo>
                <a:lnTo>
                  <a:pt x="0" y="397"/>
                </a:lnTo>
                <a:lnTo>
                  <a:pt x="0" y="402"/>
                </a:lnTo>
                <a:lnTo>
                  <a:pt x="2" y="404"/>
                </a:lnTo>
                <a:lnTo>
                  <a:pt x="6" y="408"/>
                </a:lnTo>
                <a:lnTo>
                  <a:pt x="11" y="408"/>
                </a:lnTo>
                <a:lnTo>
                  <a:pt x="11" y="408"/>
                </a:lnTo>
                <a:lnTo>
                  <a:pt x="15" y="408"/>
                </a:lnTo>
                <a:lnTo>
                  <a:pt x="18" y="404"/>
                </a:lnTo>
                <a:lnTo>
                  <a:pt x="20" y="402"/>
                </a:lnTo>
                <a:lnTo>
                  <a:pt x="22" y="397"/>
                </a:lnTo>
                <a:lnTo>
                  <a:pt x="22" y="390"/>
                </a:lnTo>
                <a:lnTo>
                  <a:pt x="22" y="390"/>
                </a:lnTo>
                <a:lnTo>
                  <a:pt x="20" y="387"/>
                </a:lnTo>
                <a:lnTo>
                  <a:pt x="18" y="383"/>
                </a:lnTo>
                <a:lnTo>
                  <a:pt x="15" y="381"/>
                </a:lnTo>
                <a:lnTo>
                  <a:pt x="11" y="380"/>
                </a:lnTo>
                <a:lnTo>
                  <a:pt x="11" y="380"/>
                </a:lnTo>
                <a:lnTo>
                  <a:pt x="6" y="381"/>
                </a:lnTo>
                <a:lnTo>
                  <a:pt x="2" y="383"/>
                </a:lnTo>
                <a:lnTo>
                  <a:pt x="0" y="387"/>
                </a:lnTo>
                <a:lnTo>
                  <a:pt x="0" y="390"/>
                </a:lnTo>
                <a:lnTo>
                  <a:pt x="0" y="390"/>
                </a:lnTo>
                <a:close/>
                <a:moveTo>
                  <a:pt x="0" y="348"/>
                </a:moveTo>
                <a:lnTo>
                  <a:pt x="0" y="355"/>
                </a:lnTo>
                <a:lnTo>
                  <a:pt x="0" y="355"/>
                </a:lnTo>
                <a:lnTo>
                  <a:pt x="0" y="360"/>
                </a:lnTo>
                <a:lnTo>
                  <a:pt x="2" y="362"/>
                </a:lnTo>
                <a:lnTo>
                  <a:pt x="6" y="366"/>
                </a:lnTo>
                <a:lnTo>
                  <a:pt x="11" y="366"/>
                </a:lnTo>
                <a:lnTo>
                  <a:pt x="11" y="366"/>
                </a:lnTo>
                <a:lnTo>
                  <a:pt x="15" y="366"/>
                </a:lnTo>
                <a:lnTo>
                  <a:pt x="18" y="362"/>
                </a:lnTo>
                <a:lnTo>
                  <a:pt x="20" y="360"/>
                </a:lnTo>
                <a:lnTo>
                  <a:pt x="22" y="355"/>
                </a:lnTo>
                <a:lnTo>
                  <a:pt x="22" y="348"/>
                </a:lnTo>
                <a:lnTo>
                  <a:pt x="22" y="348"/>
                </a:lnTo>
                <a:lnTo>
                  <a:pt x="20" y="345"/>
                </a:lnTo>
                <a:lnTo>
                  <a:pt x="18" y="341"/>
                </a:lnTo>
                <a:lnTo>
                  <a:pt x="15" y="339"/>
                </a:lnTo>
                <a:lnTo>
                  <a:pt x="11" y="338"/>
                </a:lnTo>
                <a:lnTo>
                  <a:pt x="11" y="338"/>
                </a:lnTo>
                <a:lnTo>
                  <a:pt x="6" y="339"/>
                </a:lnTo>
                <a:lnTo>
                  <a:pt x="2" y="341"/>
                </a:lnTo>
                <a:lnTo>
                  <a:pt x="0" y="345"/>
                </a:lnTo>
                <a:lnTo>
                  <a:pt x="0" y="348"/>
                </a:lnTo>
                <a:lnTo>
                  <a:pt x="0" y="348"/>
                </a:lnTo>
                <a:close/>
                <a:moveTo>
                  <a:pt x="0" y="306"/>
                </a:moveTo>
                <a:lnTo>
                  <a:pt x="0" y="313"/>
                </a:lnTo>
                <a:lnTo>
                  <a:pt x="0" y="313"/>
                </a:lnTo>
                <a:lnTo>
                  <a:pt x="0" y="318"/>
                </a:lnTo>
                <a:lnTo>
                  <a:pt x="2" y="320"/>
                </a:lnTo>
                <a:lnTo>
                  <a:pt x="6" y="323"/>
                </a:lnTo>
                <a:lnTo>
                  <a:pt x="11" y="323"/>
                </a:lnTo>
                <a:lnTo>
                  <a:pt x="11" y="323"/>
                </a:lnTo>
                <a:lnTo>
                  <a:pt x="15" y="323"/>
                </a:lnTo>
                <a:lnTo>
                  <a:pt x="18" y="320"/>
                </a:lnTo>
                <a:lnTo>
                  <a:pt x="20" y="318"/>
                </a:lnTo>
                <a:lnTo>
                  <a:pt x="22" y="313"/>
                </a:lnTo>
                <a:lnTo>
                  <a:pt x="22" y="306"/>
                </a:lnTo>
                <a:lnTo>
                  <a:pt x="22" y="306"/>
                </a:lnTo>
                <a:lnTo>
                  <a:pt x="20" y="302"/>
                </a:lnTo>
                <a:lnTo>
                  <a:pt x="18" y="299"/>
                </a:lnTo>
                <a:lnTo>
                  <a:pt x="15" y="297"/>
                </a:lnTo>
                <a:lnTo>
                  <a:pt x="11" y="295"/>
                </a:lnTo>
                <a:lnTo>
                  <a:pt x="11" y="295"/>
                </a:lnTo>
                <a:lnTo>
                  <a:pt x="6" y="297"/>
                </a:lnTo>
                <a:lnTo>
                  <a:pt x="2" y="299"/>
                </a:lnTo>
                <a:lnTo>
                  <a:pt x="0" y="302"/>
                </a:lnTo>
                <a:lnTo>
                  <a:pt x="0" y="306"/>
                </a:lnTo>
                <a:lnTo>
                  <a:pt x="0" y="306"/>
                </a:lnTo>
                <a:close/>
                <a:moveTo>
                  <a:pt x="0" y="264"/>
                </a:moveTo>
                <a:lnTo>
                  <a:pt x="0" y="271"/>
                </a:lnTo>
                <a:lnTo>
                  <a:pt x="0" y="271"/>
                </a:lnTo>
                <a:lnTo>
                  <a:pt x="0" y="276"/>
                </a:lnTo>
                <a:lnTo>
                  <a:pt x="2" y="278"/>
                </a:lnTo>
                <a:lnTo>
                  <a:pt x="6" y="281"/>
                </a:lnTo>
                <a:lnTo>
                  <a:pt x="11" y="281"/>
                </a:lnTo>
                <a:lnTo>
                  <a:pt x="11" y="281"/>
                </a:lnTo>
                <a:lnTo>
                  <a:pt x="15" y="281"/>
                </a:lnTo>
                <a:lnTo>
                  <a:pt x="18" y="278"/>
                </a:lnTo>
                <a:lnTo>
                  <a:pt x="20" y="276"/>
                </a:lnTo>
                <a:lnTo>
                  <a:pt x="22" y="271"/>
                </a:lnTo>
                <a:lnTo>
                  <a:pt x="22" y="264"/>
                </a:lnTo>
                <a:lnTo>
                  <a:pt x="22" y="264"/>
                </a:lnTo>
                <a:lnTo>
                  <a:pt x="20" y="260"/>
                </a:lnTo>
                <a:lnTo>
                  <a:pt x="18" y="257"/>
                </a:lnTo>
                <a:lnTo>
                  <a:pt x="15" y="255"/>
                </a:lnTo>
                <a:lnTo>
                  <a:pt x="11" y="253"/>
                </a:lnTo>
                <a:lnTo>
                  <a:pt x="11" y="253"/>
                </a:lnTo>
                <a:lnTo>
                  <a:pt x="6" y="255"/>
                </a:lnTo>
                <a:lnTo>
                  <a:pt x="2" y="257"/>
                </a:lnTo>
                <a:lnTo>
                  <a:pt x="0" y="260"/>
                </a:lnTo>
                <a:lnTo>
                  <a:pt x="0" y="264"/>
                </a:lnTo>
                <a:lnTo>
                  <a:pt x="0" y="264"/>
                </a:lnTo>
                <a:close/>
                <a:moveTo>
                  <a:pt x="0" y="222"/>
                </a:moveTo>
                <a:lnTo>
                  <a:pt x="0" y="229"/>
                </a:lnTo>
                <a:lnTo>
                  <a:pt x="0" y="229"/>
                </a:lnTo>
                <a:lnTo>
                  <a:pt x="0" y="234"/>
                </a:lnTo>
                <a:lnTo>
                  <a:pt x="2" y="236"/>
                </a:lnTo>
                <a:lnTo>
                  <a:pt x="6" y="239"/>
                </a:lnTo>
                <a:lnTo>
                  <a:pt x="11" y="239"/>
                </a:lnTo>
                <a:lnTo>
                  <a:pt x="11" y="239"/>
                </a:lnTo>
                <a:lnTo>
                  <a:pt x="15" y="239"/>
                </a:lnTo>
                <a:lnTo>
                  <a:pt x="18" y="236"/>
                </a:lnTo>
                <a:lnTo>
                  <a:pt x="20" y="234"/>
                </a:lnTo>
                <a:lnTo>
                  <a:pt x="22" y="229"/>
                </a:lnTo>
                <a:lnTo>
                  <a:pt x="22" y="222"/>
                </a:lnTo>
                <a:lnTo>
                  <a:pt x="22" y="222"/>
                </a:lnTo>
                <a:lnTo>
                  <a:pt x="20" y="218"/>
                </a:lnTo>
                <a:lnTo>
                  <a:pt x="18" y="215"/>
                </a:lnTo>
                <a:lnTo>
                  <a:pt x="15" y="213"/>
                </a:lnTo>
                <a:lnTo>
                  <a:pt x="11" y="211"/>
                </a:lnTo>
                <a:lnTo>
                  <a:pt x="11" y="211"/>
                </a:lnTo>
                <a:lnTo>
                  <a:pt x="6" y="213"/>
                </a:lnTo>
                <a:lnTo>
                  <a:pt x="2" y="215"/>
                </a:lnTo>
                <a:lnTo>
                  <a:pt x="0" y="218"/>
                </a:lnTo>
                <a:lnTo>
                  <a:pt x="0" y="222"/>
                </a:lnTo>
                <a:lnTo>
                  <a:pt x="0" y="222"/>
                </a:lnTo>
                <a:close/>
                <a:moveTo>
                  <a:pt x="0" y="180"/>
                </a:moveTo>
                <a:lnTo>
                  <a:pt x="0" y="187"/>
                </a:lnTo>
                <a:lnTo>
                  <a:pt x="0" y="187"/>
                </a:lnTo>
                <a:lnTo>
                  <a:pt x="0" y="192"/>
                </a:lnTo>
                <a:lnTo>
                  <a:pt x="2" y="194"/>
                </a:lnTo>
                <a:lnTo>
                  <a:pt x="6" y="197"/>
                </a:lnTo>
                <a:lnTo>
                  <a:pt x="11" y="197"/>
                </a:lnTo>
                <a:lnTo>
                  <a:pt x="11" y="197"/>
                </a:lnTo>
                <a:lnTo>
                  <a:pt x="15" y="197"/>
                </a:lnTo>
                <a:lnTo>
                  <a:pt x="18" y="194"/>
                </a:lnTo>
                <a:lnTo>
                  <a:pt x="20" y="192"/>
                </a:lnTo>
                <a:lnTo>
                  <a:pt x="22" y="187"/>
                </a:lnTo>
                <a:lnTo>
                  <a:pt x="22" y="180"/>
                </a:lnTo>
                <a:lnTo>
                  <a:pt x="22" y="180"/>
                </a:lnTo>
                <a:lnTo>
                  <a:pt x="20" y="176"/>
                </a:lnTo>
                <a:lnTo>
                  <a:pt x="18" y="173"/>
                </a:lnTo>
                <a:lnTo>
                  <a:pt x="15" y="171"/>
                </a:lnTo>
                <a:lnTo>
                  <a:pt x="11" y="169"/>
                </a:lnTo>
                <a:lnTo>
                  <a:pt x="11" y="169"/>
                </a:lnTo>
                <a:lnTo>
                  <a:pt x="6" y="171"/>
                </a:lnTo>
                <a:lnTo>
                  <a:pt x="2" y="173"/>
                </a:lnTo>
                <a:lnTo>
                  <a:pt x="0" y="176"/>
                </a:lnTo>
                <a:lnTo>
                  <a:pt x="0" y="180"/>
                </a:lnTo>
                <a:lnTo>
                  <a:pt x="0" y="180"/>
                </a:lnTo>
                <a:close/>
                <a:moveTo>
                  <a:pt x="0" y="137"/>
                </a:moveTo>
                <a:lnTo>
                  <a:pt x="0" y="144"/>
                </a:lnTo>
                <a:lnTo>
                  <a:pt x="0" y="144"/>
                </a:lnTo>
                <a:lnTo>
                  <a:pt x="0" y="150"/>
                </a:lnTo>
                <a:lnTo>
                  <a:pt x="2" y="151"/>
                </a:lnTo>
                <a:lnTo>
                  <a:pt x="6" y="155"/>
                </a:lnTo>
                <a:lnTo>
                  <a:pt x="11" y="155"/>
                </a:lnTo>
                <a:lnTo>
                  <a:pt x="11" y="155"/>
                </a:lnTo>
                <a:lnTo>
                  <a:pt x="15" y="155"/>
                </a:lnTo>
                <a:lnTo>
                  <a:pt x="18" y="151"/>
                </a:lnTo>
                <a:lnTo>
                  <a:pt x="20" y="150"/>
                </a:lnTo>
                <a:lnTo>
                  <a:pt x="22" y="144"/>
                </a:lnTo>
                <a:lnTo>
                  <a:pt x="22" y="137"/>
                </a:lnTo>
                <a:lnTo>
                  <a:pt x="22" y="137"/>
                </a:lnTo>
                <a:lnTo>
                  <a:pt x="20" y="134"/>
                </a:lnTo>
                <a:lnTo>
                  <a:pt x="18" y="130"/>
                </a:lnTo>
                <a:lnTo>
                  <a:pt x="15" y="129"/>
                </a:lnTo>
                <a:lnTo>
                  <a:pt x="11" y="127"/>
                </a:lnTo>
                <a:lnTo>
                  <a:pt x="11" y="127"/>
                </a:lnTo>
                <a:lnTo>
                  <a:pt x="6" y="129"/>
                </a:lnTo>
                <a:lnTo>
                  <a:pt x="2" y="130"/>
                </a:lnTo>
                <a:lnTo>
                  <a:pt x="0" y="134"/>
                </a:lnTo>
                <a:lnTo>
                  <a:pt x="0" y="137"/>
                </a:lnTo>
                <a:lnTo>
                  <a:pt x="0" y="137"/>
                </a:lnTo>
                <a:close/>
                <a:moveTo>
                  <a:pt x="0" y="95"/>
                </a:moveTo>
                <a:lnTo>
                  <a:pt x="0" y="102"/>
                </a:lnTo>
                <a:lnTo>
                  <a:pt x="0" y="102"/>
                </a:lnTo>
                <a:lnTo>
                  <a:pt x="0" y="108"/>
                </a:lnTo>
                <a:lnTo>
                  <a:pt x="2" y="109"/>
                </a:lnTo>
                <a:lnTo>
                  <a:pt x="6" y="113"/>
                </a:lnTo>
                <a:lnTo>
                  <a:pt x="11" y="113"/>
                </a:lnTo>
                <a:lnTo>
                  <a:pt x="11" y="113"/>
                </a:lnTo>
                <a:lnTo>
                  <a:pt x="15" y="113"/>
                </a:lnTo>
                <a:lnTo>
                  <a:pt x="18" y="109"/>
                </a:lnTo>
                <a:lnTo>
                  <a:pt x="20" y="108"/>
                </a:lnTo>
                <a:lnTo>
                  <a:pt x="22" y="102"/>
                </a:lnTo>
                <a:lnTo>
                  <a:pt x="22" y="95"/>
                </a:lnTo>
                <a:lnTo>
                  <a:pt x="22" y="95"/>
                </a:lnTo>
                <a:lnTo>
                  <a:pt x="20" y="92"/>
                </a:lnTo>
                <a:lnTo>
                  <a:pt x="18" y="88"/>
                </a:lnTo>
                <a:lnTo>
                  <a:pt x="15" y="87"/>
                </a:lnTo>
                <a:lnTo>
                  <a:pt x="11" y="85"/>
                </a:lnTo>
                <a:lnTo>
                  <a:pt x="11" y="85"/>
                </a:lnTo>
                <a:lnTo>
                  <a:pt x="6" y="87"/>
                </a:lnTo>
                <a:lnTo>
                  <a:pt x="2" y="88"/>
                </a:lnTo>
                <a:lnTo>
                  <a:pt x="0" y="92"/>
                </a:lnTo>
                <a:lnTo>
                  <a:pt x="0" y="95"/>
                </a:lnTo>
                <a:lnTo>
                  <a:pt x="0" y="95"/>
                </a:lnTo>
                <a:close/>
                <a:moveTo>
                  <a:pt x="0" y="53"/>
                </a:moveTo>
                <a:lnTo>
                  <a:pt x="0" y="60"/>
                </a:lnTo>
                <a:lnTo>
                  <a:pt x="0" y="60"/>
                </a:lnTo>
                <a:lnTo>
                  <a:pt x="0" y="65"/>
                </a:lnTo>
                <a:lnTo>
                  <a:pt x="2" y="67"/>
                </a:lnTo>
                <a:lnTo>
                  <a:pt x="6" y="71"/>
                </a:lnTo>
                <a:lnTo>
                  <a:pt x="11" y="71"/>
                </a:lnTo>
                <a:lnTo>
                  <a:pt x="11" y="71"/>
                </a:lnTo>
                <a:lnTo>
                  <a:pt x="15" y="71"/>
                </a:lnTo>
                <a:lnTo>
                  <a:pt x="18" y="67"/>
                </a:lnTo>
                <a:lnTo>
                  <a:pt x="20" y="65"/>
                </a:lnTo>
                <a:lnTo>
                  <a:pt x="22" y="60"/>
                </a:lnTo>
                <a:lnTo>
                  <a:pt x="22" y="53"/>
                </a:lnTo>
                <a:lnTo>
                  <a:pt x="22" y="53"/>
                </a:lnTo>
                <a:lnTo>
                  <a:pt x="20" y="50"/>
                </a:lnTo>
                <a:lnTo>
                  <a:pt x="18" y="46"/>
                </a:lnTo>
                <a:lnTo>
                  <a:pt x="15" y="44"/>
                </a:lnTo>
                <a:lnTo>
                  <a:pt x="11" y="43"/>
                </a:lnTo>
                <a:lnTo>
                  <a:pt x="11" y="43"/>
                </a:lnTo>
                <a:lnTo>
                  <a:pt x="6" y="44"/>
                </a:lnTo>
                <a:lnTo>
                  <a:pt x="2" y="46"/>
                </a:lnTo>
                <a:lnTo>
                  <a:pt x="0" y="50"/>
                </a:lnTo>
                <a:lnTo>
                  <a:pt x="0" y="53"/>
                </a:lnTo>
                <a:lnTo>
                  <a:pt x="0" y="53"/>
                </a:lnTo>
                <a:close/>
                <a:moveTo>
                  <a:pt x="0" y="11"/>
                </a:moveTo>
                <a:lnTo>
                  <a:pt x="0" y="18"/>
                </a:lnTo>
                <a:lnTo>
                  <a:pt x="0" y="18"/>
                </a:lnTo>
                <a:lnTo>
                  <a:pt x="0" y="23"/>
                </a:lnTo>
                <a:lnTo>
                  <a:pt x="2" y="25"/>
                </a:lnTo>
                <a:lnTo>
                  <a:pt x="6" y="29"/>
                </a:lnTo>
                <a:lnTo>
                  <a:pt x="11" y="29"/>
                </a:lnTo>
                <a:lnTo>
                  <a:pt x="11" y="29"/>
                </a:lnTo>
                <a:lnTo>
                  <a:pt x="15" y="29"/>
                </a:lnTo>
                <a:lnTo>
                  <a:pt x="18" y="25"/>
                </a:lnTo>
                <a:lnTo>
                  <a:pt x="20" y="23"/>
                </a:lnTo>
                <a:lnTo>
                  <a:pt x="22" y="18"/>
                </a:lnTo>
                <a:lnTo>
                  <a:pt x="22" y="11"/>
                </a:lnTo>
                <a:lnTo>
                  <a:pt x="22" y="11"/>
                </a:lnTo>
                <a:lnTo>
                  <a:pt x="20" y="8"/>
                </a:lnTo>
                <a:lnTo>
                  <a:pt x="18" y="4"/>
                </a:lnTo>
                <a:lnTo>
                  <a:pt x="15" y="2"/>
                </a:lnTo>
                <a:lnTo>
                  <a:pt x="11" y="0"/>
                </a:lnTo>
                <a:lnTo>
                  <a:pt x="11" y="0"/>
                </a:lnTo>
                <a:lnTo>
                  <a:pt x="6" y="2"/>
                </a:lnTo>
                <a:lnTo>
                  <a:pt x="2" y="4"/>
                </a:lnTo>
                <a:lnTo>
                  <a:pt x="0" y="8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A481FBD-BEFC-4222-8217-280B9D115FBE}"/>
              </a:ext>
            </a:extLst>
          </p:cNvPr>
          <p:cNvSpPr txBox="1"/>
          <p:nvPr/>
        </p:nvSpPr>
        <p:spPr>
          <a:xfrm>
            <a:off x="940489" y="1220515"/>
            <a:ext cx="1124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8C50"/>
                </a:solidFill>
                <a:latin typeface="Trebuchet MS" panose="020B0603020202020204" pitchFamily="34" charset="0"/>
              </a:rPr>
              <a:t>O diagnóstico do Selo contempla um conjunto de indicadores que avalia as seguintes dimensões:</a:t>
            </a:r>
          </a:p>
        </p:txBody>
      </p:sp>
      <p:sp>
        <p:nvSpPr>
          <p:cNvPr id="41" name="Rectangle 619">
            <a:extLst>
              <a:ext uri="{FF2B5EF4-FFF2-40B4-BE49-F238E27FC236}">
                <a16:creationId xmlns:a16="http://schemas.microsoft.com/office/drawing/2014/main" id="{3281D5C9-D7ED-4D29-A082-D2CE7EF1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733" y="6072872"/>
            <a:ext cx="20053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excelência na gestão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42" name="Rectangle 641">
            <a:extLst>
              <a:ext uri="{FF2B5EF4-FFF2-40B4-BE49-F238E27FC236}">
                <a16:creationId xmlns:a16="http://schemas.microsoft.com/office/drawing/2014/main" id="{249D3BAB-DE2D-4E41-ADE0-D8E074558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040" y="6072872"/>
            <a:ext cx="15065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boas práticas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D84A504A-C565-4E8E-B888-B5739FB342D3}"/>
              </a:ext>
            </a:extLst>
          </p:cNvPr>
          <p:cNvGrpSpPr/>
          <p:nvPr/>
        </p:nvGrpSpPr>
        <p:grpSpPr>
          <a:xfrm>
            <a:off x="4515568" y="5981115"/>
            <a:ext cx="444500" cy="441325"/>
            <a:chOff x="2776538" y="5065713"/>
            <a:chExt cx="444500" cy="441325"/>
          </a:xfrm>
        </p:grpSpPr>
        <p:sp>
          <p:nvSpPr>
            <p:cNvPr id="61" name="Freeform 646">
              <a:extLst>
                <a:ext uri="{FF2B5EF4-FFF2-40B4-BE49-F238E27FC236}">
                  <a16:creationId xmlns:a16="http://schemas.microsoft.com/office/drawing/2014/main" id="{B3F0E30B-EAAB-4CDF-8B11-21C4593E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065713"/>
              <a:ext cx="444500" cy="441325"/>
            </a:xfrm>
            <a:custGeom>
              <a:avLst/>
              <a:gdLst>
                <a:gd name="T0" fmla="*/ 280 w 280"/>
                <a:gd name="T1" fmla="*/ 139 h 278"/>
                <a:gd name="T2" fmla="*/ 277 w 280"/>
                <a:gd name="T3" fmla="*/ 168 h 278"/>
                <a:gd name="T4" fmla="*/ 268 w 280"/>
                <a:gd name="T5" fmla="*/ 193 h 278"/>
                <a:gd name="T6" fmla="*/ 256 w 280"/>
                <a:gd name="T7" fmla="*/ 217 h 278"/>
                <a:gd name="T8" fmla="*/ 239 w 280"/>
                <a:gd name="T9" fmla="*/ 237 h 278"/>
                <a:gd name="T10" fmla="*/ 217 w 280"/>
                <a:gd name="T11" fmla="*/ 254 h 278"/>
                <a:gd name="T12" fmla="*/ 194 w 280"/>
                <a:gd name="T13" fmla="*/ 268 h 278"/>
                <a:gd name="T14" fmla="*/ 168 w 280"/>
                <a:gd name="T15" fmla="*/ 276 h 278"/>
                <a:gd name="T16" fmla="*/ 139 w 280"/>
                <a:gd name="T17" fmla="*/ 278 h 278"/>
                <a:gd name="T18" fmla="*/ 126 w 280"/>
                <a:gd name="T19" fmla="*/ 278 h 278"/>
                <a:gd name="T20" fmla="*/ 99 w 280"/>
                <a:gd name="T21" fmla="*/ 273 h 278"/>
                <a:gd name="T22" fmla="*/ 73 w 280"/>
                <a:gd name="T23" fmla="*/ 261 h 278"/>
                <a:gd name="T24" fmla="*/ 51 w 280"/>
                <a:gd name="T25" fmla="*/ 247 h 278"/>
                <a:gd name="T26" fmla="*/ 33 w 280"/>
                <a:gd name="T27" fmla="*/ 227 h 278"/>
                <a:gd name="T28" fmla="*/ 17 w 280"/>
                <a:gd name="T29" fmla="*/ 205 h 278"/>
                <a:gd name="T30" fmla="*/ 7 w 280"/>
                <a:gd name="T31" fmla="*/ 181 h 278"/>
                <a:gd name="T32" fmla="*/ 2 w 280"/>
                <a:gd name="T33" fmla="*/ 152 h 278"/>
                <a:gd name="T34" fmla="*/ 0 w 280"/>
                <a:gd name="T35" fmla="*/ 139 h 278"/>
                <a:gd name="T36" fmla="*/ 4 w 280"/>
                <a:gd name="T37" fmla="*/ 112 h 278"/>
                <a:gd name="T38" fmla="*/ 12 w 280"/>
                <a:gd name="T39" fmla="*/ 85 h 278"/>
                <a:gd name="T40" fmla="*/ 24 w 280"/>
                <a:gd name="T41" fmla="*/ 61 h 278"/>
                <a:gd name="T42" fmla="*/ 41 w 280"/>
                <a:gd name="T43" fmla="*/ 40 h 278"/>
                <a:gd name="T44" fmla="*/ 63 w 280"/>
                <a:gd name="T45" fmla="*/ 24 h 278"/>
                <a:gd name="T46" fmla="*/ 85 w 280"/>
                <a:gd name="T47" fmla="*/ 10 h 278"/>
                <a:gd name="T48" fmla="*/ 112 w 280"/>
                <a:gd name="T49" fmla="*/ 3 h 278"/>
                <a:gd name="T50" fmla="*/ 139 w 280"/>
                <a:gd name="T51" fmla="*/ 0 h 278"/>
                <a:gd name="T52" fmla="*/ 155 w 280"/>
                <a:gd name="T53" fmla="*/ 0 h 278"/>
                <a:gd name="T54" fmla="*/ 182 w 280"/>
                <a:gd name="T55" fmla="*/ 7 h 278"/>
                <a:gd name="T56" fmla="*/ 207 w 280"/>
                <a:gd name="T57" fmla="*/ 17 h 278"/>
                <a:gd name="T58" fmla="*/ 229 w 280"/>
                <a:gd name="T59" fmla="*/ 32 h 278"/>
                <a:gd name="T60" fmla="*/ 248 w 280"/>
                <a:gd name="T61" fmla="*/ 51 h 278"/>
                <a:gd name="T62" fmla="*/ 263 w 280"/>
                <a:gd name="T63" fmla="*/ 73 h 278"/>
                <a:gd name="T64" fmla="*/ 273 w 280"/>
                <a:gd name="T65" fmla="*/ 98 h 278"/>
                <a:gd name="T66" fmla="*/ 278 w 280"/>
                <a:gd name="T67" fmla="*/ 125 h 278"/>
                <a:gd name="T68" fmla="*/ 280 w 280"/>
                <a:gd name="T69" fmla="*/ 13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278">
                  <a:moveTo>
                    <a:pt x="280" y="139"/>
                  </a:moveTo>
                  <a:lnTo>
                    <a:pt x="280" y="139"/>
                  </a:lnTo>
                  <a:lnTo>
                    <a:pt x="278" y="152"/>
                  </a:lnTo>
                  <a:lnTo>
                    <a:pt x="277" y="168"/>
                  </a:lnTo>
                  <a:lnTo>
                    <a:pt x="273" y="181"/>
                  </a:lnTo>
                  <a:lnTo>
                    <a:pt x="268" y="193"/>
                  </a:lnTo>
                  <a:lnTo>
                    <a:pt x="263" y="205"/>
                  </a:lnTo>
                  <a:lnTo>
                    <a:pt x="256" y="217"/>
                  </a:lnTo>
                  <a:lnTo>
                    <a:pt x="248" y="227"/>
                  </a:lnTo>
                  <a:lnTo>
                    <a:pt x="239" y="237"/>
                  </a:lnTo>
                  <a:lnTo>
                    <a:pt x="229" y="247"/>
                  </a:lnTo>
                  <a:lnTo>
                    <a:pt x="217" y="254"/>
                  </a:lnTo>
                  <a:lnTo>
                    <a:pt x="207" y="261"/>
                  </a:lnTo>
                  <a:lnTo>
                    <a:pt x="194" y="268"/>
                  </a:lnTo>
                  <a:lnTo>
                    <a:pt x="182" y="273"/>
                  </a:lnTo>
                  <a:lnTo>
                    <a:pt x="168" y="276"/>
                  </a:lnTo>
                  <a:lnTo>
                    <a:pt x="155" y="278"/>
                  </a:lnTo>
                  <a:lnTo>
                    <a:pt x="139" y="278"/>
                  </a:lnTo>
                  <a:lnTo>
                    <a:pt x="139" y="278"/>
                  </a:lnTo>
                  <a:lnTo>
                    <a:pt x="126" y="278"/>
                  </a:lnTo>
                  <a:lnTo>
                    <a:pt x="112" y="276"/>
                  </a:lnTo>
                  <a:lnTo>
                    <a:pt x="99" y="273"/>
                  </a:lnTo>
                  <a:lnTo>
                    <a:pt x="85" y="268"/>
                  </a:lnTo>
                  <a:lnTo>
                    <a:pt x="73" y="261"/>
                  </a:lnTo>
                  <a:lnTo>
                    <a:pt x="63" y="254"/>
                  </a:lnTo>
                  <a:lnTo>
                    <a:pt x="51" y="247"/>
                  </a:lnTo>
                  <a:lnTo>
                    <a:pt x="41" y="237"/>
                  </a:lnTo>
                  <a:lnTo>
                    <a:pt x="33" y="227"/>
                  </a:lnTo>
                  <a:lnTo>
                    <a:pt x="24" y="217"/>
                  </a:lnTo>
                  <a:lnTo>
                    <a:pt x="17" y="205"/>
                  </a:lnTo>
                  <a:lnTo>
                    <a:pt x="12" y="193"/>
                  </a:lnTo>
                  <a:lnTo>
                    <a:pt x="7" y="181"/>
                  </a:lnTo>
                  <a:lnTo>
                    <a:pt x="4" y="168"/>
                  </a:lnTo>
                  <a:lnTo>
                    <a:pt x="2" y="152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25"/>
                  </a:lnTo>
                  <a:lnTo>
                    <a:pt x="4" y="112"/>
                  </a:lnTo>
                  <a:lnTo>
                    <a:pt x="7" y="98"/>
                  </a:lnTo>
                  <a:lnTo>
                    <a:pt x="12" y="85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3" y="51"/>
                  </a:lnTo>
                  <a:lnTo>
                    <a:pt x="41" y="40"/>
                  </a:lnTo>
                  <a:lnTo>
                    <a:pt x="51" y="32"/>
                  </a:lnTo>
                  <a:lnTo>
                    <a:pt x="63" y="24"/>
                  </a:lnTo>
                  <a:lnTo>
                    <a:pt x="73" y="17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2" y="3"/>
                  </a:lnTo>
                  <a:lnTo>
                    <a:pt x="126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55" y="0"/>
                  </a:lnTo>
                  <a:lnTo>
                    <a:pt x="168" y="3"/>
                  </a:lnTo>
                  <a:lnTo>
                    <a:pt x="182" y="7"/>
                  </a:lnTo>
                  <a:lnTo>
                    <a:pt x="194" y="10"/>
                  </a:lnTo>
                  <a:lnTo>
                    <a:pt x="207" y="17"/>
                  </a:lnTo>
                  <a:lnTo>
                    <a:pt x="217" y="24"/>
                  </a:lnTo>
                  <a:lnTo>
                    <a:pt x="229" y="32"/>
                  </a:lnTo>
                  <a:lnTo>
                    <a:pt x="239" y="40"/>
                  </a:lnTo>
                  <a:lnTo>
                    <a:pt x="248" y="51"/>
                  </a:lnTo>
                  <a:lnTo>
                    <a:pt x="256" y="61"/>
                  </a:lnTo>
                  <a:lnTo>
                    <a:pt x="263" y="73"/>
                  </a:lnTo>
                  <a:lnTo>
                    <a:pt x="268" y="85"/>
                  </a:lnTo>
                  <a:lnTo>
                    <a:pt x="273" y="98"/>
                  </a:lnTo>
                  <a:lnTo>
                    <a:pt x="277" y="112"/>
                  </a:lnTo>
                  <a:lnTo>
                    <a:pt x="278" y="125"/>
                  </a:lnTo>
                  <a:lnTo>
                    <a:pt x="280" y="139"/>
                  </a:lnTo>
                  <a:lnTo>
                    <a:pt x="280" y="139"/>
                  </a:lnTo>
                  <a:close/>
                </a:path>
              </a:pathLst>
            </a:custGeom>
            <a:solidFill>
              <a:srgbClr val="D0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647">
              <a:extLst>
                <a:ext uri="{FF2B5EF4-FFF2-40B4-BE49-F238E27FC236}">
                  <a16:creationId xmlns:a16="http://schemas.microsoft.com/office/drawing/2014/main" id="{E6FD5253-1AD2-4B5D-BF29-D9F2E3D43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5154613"/>
              <a:ext cx="271463" cy="263525"/>
            </a:xfrm>
            <a:custGeom>
              <a:avLst/>
              <a:gdLst>
                <a:gd name="T0" fmla="*/ 108 w 171"/>
                <a:gd name="T1" fmla="*/ 100 h 166"/>
                <a:gd name="T2" fmla="*/ 108 w 171"/>
                <a:gd name="T3" fmla="*/ 166 h 166"/>
                <a:gd name="T4" fmla="*/ 62 w 171"/>
                <a:gd name="T5" fmla="*/ 166 h 166"/>
                <a:gd name="T6" fmla="*/ 62 w 171"/>
                <a:gd name="T7" fmla="*/ 100 h 166"/>
                <a:gd name="T8" fmla="*/ 0 w 171"/>
                <a:gd name="T9" fmla="*/ 100 h 166"/>
                <a:gd name="T10" fmla="*/ 0 w 171"/>
                <a:gd name="T11" fmla="*/ 66 h 166"/>
                <a:gd name="T12" fmla="*/ 62 w 171"/>
                <a:gd name="T13" fmla="*/ 66 h 166"/>
                <a:gd name="T14" fmla="*/ 62 w 171"/>
                <a:gd name="T15" fmla="*/ 0 h 166"/>
                <a:gd name="T16" fmla="*/ 108 w 171"/>
                <a:gd name="T17" fmla="*/ 0 h 166"/>
                <a:gd name="T18" fmla="*/ 108 w 171"/>
                <a:gd name="T19" fmla="*/ 66 h 166"/>
                <a:gd name="T20" fmla="*/ 171 w 171"/>
                <a:gd name="T21" fmla="*/ 66 h 166"/>
                <a:gd name="T22" fmla="*/ 171 w 171"/>
                <a:gd name="T23" fmla="*/ 100 h 166"/>
                <a:gd name="T24" fmla="*/ 108 w 171"/>
                <a:gd name="T25" fmla="*/ 10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166">
                  <a:moveTo>
                    <a:pt x="108" y="100"/>
                  </a:moveTo>
                  <a:lnTo>
                    <a:pt x="108" y="166"/>
                  </a:lnTo>
                  <a:lnTo>
                    <a:pt x="62" y="166"/>
                  </a:lnTo>
                  <a:lnTo>
                    <a:pt x="62" y="100"/>
                  </a:lnTo>
                  <a:lnTo>
                    <a:pt x="0" y="100"/>
                  </a:lnTo>
                  <a:lnTo>
                    <a:pt x="0" y="66"/>
                  </a:lnTo>
                  <a:lnTo>
                    <a:pt x="62" y="66"/>
                  </a:lnTo>
                  <a:lnTo>
                    <a:pt x="62" y="0"/>
                  </a:lnTo>
                  <a:lnTo>
                    <a:pt x="108" y="0"/>
                  </a:lnTo>
                  <a:lnTo>
                    <a:pt x="108" y="66"/>
                  </a:lnTo>
                  <a:lnTo>
                    <a:pt x="171" y="66"/>
                  </a:lnTo>
                  <a:lnTo>
                    <a:pt x="171" y="100"/>
                  </a:lnTo>
                  <a:lnTo>
                    <a:pt x="108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8664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>
            <a:extLst>
              <a:ext uri="{FF2B5EF4-FFF2-40B4-BE49-F238E27FC236}">
                <a16:creationId xmlns:a16="http://schemas.microsoft.com/office/drawing/2014/main" id="{B4228ADF-007D-4FEF-BB14-56FE9FFD3C74}"/>
              </a:ext>
            </a:extLst>
          </p:cNvPr>
          <p:cNvSpPr/>
          <p:nvPr/>
        </p:nvSpPr>
        <p:spPr>
          <a:xfrm>
            <a:off x="6473952" y="4796503"/>
            <a:ext cx="5714873" cy="1607382"/>
          </a:xfrm>
          <a:prstGeom prst="rect">
            <a:avLst/>
          </a:prstGeom>
          <a:solidFill>
            <a:srgbClr val="D1E8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C23694E1-C4F4-45EB-8B94-8939D6A4D5B4}"/>
              </a:ext>
            </a:extLst>
          </p:cNvPr>
          <p:cNvSpPr txBox="1">
            <a:spLocks/>
          </p:cNvSpPr>
          <p:nvPr/>
        </p:nvSpPr>
        <p:spPr>
          <a:xfrm>
            <a:off x="1898501" y="365125"/>
            <a:ext cx="4195911" cy="59888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>
                <a:solidFill>
                  <a:srgbClr val="013E1C"/>
                </a:solidFill>
              </a:rPr>
              <a:t>Vantagens ao participar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9FD9607-9765-4347-9936-93949080D99C}"/>
              </a:ext>
            </a:extLst>
          </p:cNvPr>
          <p:cNvSpPr txBox="1"/>
          <p:nvPr/>
        </p:nvSpPr>
        <p:spPr>
          <a:xfrm>
            <a:off x="2096908" y="1464559"/>
            <a:ext cx="38529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5656B"/>
                </a:solidFill>
              </a:rPr>
              <a:t>Alinhamento às normas e leis voltadas à gestão hospitalar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5656B"/>
                </a:solidFill>
              </a:rPr>
              <a:t>Incentivo às boas práticas de gestão ambientais e sociais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5656B"/>
                </a:solidFill>
              </a:rPr>
              <a:t>Fortalecimento da marca Unimed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FD03B8D1-E958-450C-BD3F-F561E2019F3B}"/>
              </a:ext>
            </a:extLst>
          </p:cNvPr>
          <p:cNvCxnSpPr/>
          <p:nvPr/>
        </p:nvCxnSpPr>
        <p:spPr>
          <a:xfrm>
            <a:off x="2096908" y="2189178"/>
            <a:ext cx="368348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6998A259-CEB9-45BD-8AAD-9E55CB4526A3}"/>
              </a:ext>
            </a:extLst>
          </p:cNvPr>
          <p:cNvCxnSpPr/>
          <p:nvPr/>
        </p:nvCxnSpPr>
        <p:spPr>
          <a:xfrm>
            <a:off x="2096908" y="3040591"/>
            <a:ext cx="368348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:a16="http://schemas.microsoft.com/office/drawing/2014/main" id="{8A36EBE6-9A24-4BED-8785-141F38EDF1EE}"/>
              </a:ext>
            </a:extLst>
          </p:cNvPr>
          <p:cNvSpPr/>
          <p:nvPr/>
        </p:nvSpPr>
        <p:spPr>
          <a:xfrm>
            <a:off x="1898501" y="1330927"/>
            <a:ext cx="4234485" cy="2509553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215B8814-B260-436A-8A19-703018C00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CE7519E3-7CEF-4B75-A9BA-47F4EFAE8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76" t="31595" r="33982" b="26794"/>
          <a:stretch/>
        </p:blipFill>
        <p:spPr>
          <a:xfrm>
            <a:off x="6537960" y="1330927"/>
            <a:ext cx="4992616" cy="3363708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30E2354B-3725-4F52-8565-393EED9A59ED}"/>
              </a:ext>
            </a:extLst>
          </p:cNvPr>
          <p:cNvSpPr txBox="1"/>
          <p:nvPr/>
        </p:nvSpPr>
        <p:spPr>
          <a:xfrm>
            <a:off x="6537960" y="5449205"/>
            <a:ext cx="5221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pt-BR" sz="1600" dirty="0">
                <a:solidFill>
                  <a:srgbClr val="65656B"/>
                </a:solidFill>
              </a:rPr>
              <a:t>As participantes evoluíram em todas as categorias avaliadas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4EEB23BF-5103-488D-A4C6-4FC91CA35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10" t="42486" r="35633" b="36530"/>
          <a:stretch/>
        </p:blipFill>
        <p:spPr>
          <a:xfrm>
            <a:off x="1898501" y="4663296"/>
            <a:ext cx="4194180" cy="1727554"/>
          </a:xfrm>
          <a:prstGeom prst="rect">
            <a:avLst/>
          </a:prstGeom>
        </p:spPr>
      </p:pic>
      <p:sp>
        <p:nvSpPr>
          <p:cNvPr id="52" name="Título 2">
            <a:extLst>
              <a:ext uri="{FF2B5EF4-FFF2-40B4-BE49-F238E27FC236}">
                <a16:creationId xmlns:a16="http://schemas.microsoft.com/office/drawing/2014/main" id="{A8F9998F-3C7B-40E2-8039-FB66A66B91BD}"/>
              </a:ext>
            </a:extLst>
          </p:cNvPr>
          <p:cNvSpPr txBox="1">
            <a:spLocks/>
          </p:cNvSpPr>
          <p:nvPr/>
        </p:nvSpPr>
        <p:spPr>
          <a:xfrm>
            <a:off x="1898501" y="4215910"/>
            <a:ext cx="4195911" cy="59888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13E1C"/>
                </a:solidFill>
              </a:rPr>
              <a:t>Hospitais certificados</a:t>
            </a:r>
          </a:p>
        </p:txBody>
      </p:sp>
      <p:sp>
        <p:nvSpPr>
          <p:cNvPr id="53" name="Título 2">
            <a:extLst>
              <a:ext uri="{FF2B5EF4-FFF2-40B4-BE49-F238E27FC236}">
                <a16:creationId xmlns:a16="http://schemas.microsoft.com/office/drawing/2014/main" id="{3BD7E779-004C-4D1B-92CF-099BA7C51593}"/>
              </a:ext>
            </a:extLst>
          </p:cNvPr>
          <p:cNvSpPr txBox="1">
            <a:spLocks/>
          </p:cNvSpPr>
          <p:nvPr/>
        </p:nvSpPr>
        <p:spPr>
          <a:xfrm>
            <a:off x="6537960" y="548005"/>
            <a:ext cx="4773168" cy="59888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13E1C"/>
                </a:solidFill>
              </a:rPr>
              <a:t>Desempenho comparativo</a:t>
            </a:r>
          </a:p>
        </p:txBody>
      </p:sp>
    </p:spTree>
    <p:extLst>
      <p:ext uri="{BB962C8B-B14F-4D97-AF65-F5344CB8AC3E}">
        <p14:creationId xmlns:p14="http://schemas.microsoft.com/office/powerpoint/2010/main" val="313305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422DB995-79C3-40E0-B9B7-4A5AF4D8F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56" y="4327545"/>
            <a:ext cx="11013670" cy="2101707"/>
          </a:xfrm>
          <a:prstGeom prst="rect">
            <a:avLst/>
          </a:prstGeom>
          <a:solidFill>
            <a:srgbClr val="008C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B46B1AC-3EE7-44D2-9EA4-7C0F7DB54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59" y="4963990"/>
            <a:ext cx="925200" cy="9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7CDC303-F8AF-4F93-8294-3B021170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58" y="4963990"/>
            <a:ext cx="925200" cy="9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F905FE-1581-443C-8DF3-8DF8683C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58" y="4963990"/>
            <a:ext cx="925200" cy="9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42841E7-C420-47AC-BDFF-5621B6EA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00" y="4963990"/>
            <a:ext cx="926458" cy="92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iângulo Retângulo 1">
            <a:extLst>
              <a:ext uri="{FF2B5EF4-FFF2-40B4-BE49-F238E27FC236}">
                <a16:creationId xmlns:a16="http://schemas.microsoft.com/office/drawing/2014/main" id="{822F3D51-E4CE-49E1-AA30-637FCD738BC6}"/>
              </a:ext>
            </a:extLst>
          </p:cNvPr>
          <p:cNvSpPr/>
          <p:nvPr/>
        </p:nvSpPr>
        <p:spPr>
          <a:xfrm flipH="1">
            <a:off x="7917861" y="601208"/>
            <a:ext cx="4269668" cy="3726338"/>
          </a:xfrm>
          <a:prstGeom prst="rtTriangle">
            <a:avLst/>
          </a:prstGeom>
          <a:solidFill>
            <a:srgbClr val="002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5D4DD3A-D01E-4969-AE2F-DF9EB90791EC}"/>
              </a:ext>
            </a:extLst>
          </p:cNvPr>
          <p:cNvSpPr txBox="1">
            <a:spLocks/>
          </p:cNvSpPr>
          <p:nvPr/>
        </p:nvSpPr>
        <p:spPr>
          <a:xfrm>
            <a:off x="1193727" y="655184"/>
            <a:ext cx="5033335" cy="6141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>
                <a:solidFill>
                  <a:srgbClr val="013E1C"/>
                </a:solidFill>
              </a:rPr>
              <a:t>O que a Unimed receberá?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257C01-AC96-43A6-835A-AED80AD1111C}"/>
              </a:ext>
            </a:extLst>
          </p:cNvPr>
          <p:cNvSpPr txBox="1"/>
          <p:nvPr/>
        </p:nvSpPr>
        <p:spPr>
          <a:xfrm>
            <a:off x="2629738" y="1565468"/>
            <a:ext cx="5166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65656B"/>
                </a:solidFill>
              </a:rPr>
              <a:t>Devolutiva com os pontos de evolução, que poderão ser contemplados no planejamento estratégico ou convertidos em planos de correção, adequação ou implementação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6813FB-E23D-460B-8C7C-860BBBE6C2DF}"/>
              </a:ext>
            </a:extLst>
          </p:cNvPr>
          <p:cNvSpPr txBox="1"/>
          <p:nvPr/>
        </p:nvSpPr>
        <p:spPr>
          <a:xfrm>
            <a:off x="5011718" y="2908700"/>
            <a:ext cx="240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65656B"/>
                </a:solidFill>
              </a:rPr>
              <a:t>Certificado reconhecendo e atestando a gestão sustentável da Unimed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A2E13ED-14B4-4BC6-A540-98EC3985A71D}"/>
              </a:ext>
            </a:extLst>
          </p:cNvPr>
          <p:cNvSpPr txBox="1"/>
          <p:nvPr/>
        </p:nvSpPr>
        <p:spPr>
          <a:xfrm>
            <a:off x="1493415" y="4458203"/>
            <a:ext cx="1073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Direito de uso do Selo para comunicação em suas peças institucionais, contribuindo para a construção de credibilidade: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706E44F-1B9F-4A30-B7FC-2DF39C948190}"/>
              </a:ext>
            </a:extLst>
          </p:cNvPr>
          <p:cNvGrpSpPr/>
          <p:nvPr/>
        </p:nvGrpSpPr>
        <p:grpSpPr>
          <a:xfrm>
            <a:off x="1474190" y="1507393"/>
            <a:ext cx="1418011" cy="1894207"/>
            <a:chOff x="1273175" y="4280739"/>
            <a:chExt cx="425451" cy="568326"/>
          </a:xfrm>
        </p:grpSpPr>
        <p:sp>
          <p:nvSpPr>
            <p:cNvPr id="13" name="Freeform 226">
              <a:extLst>
                <a:ext uri="{FF2B5EF4-FFF2-40B4-BE49-F238E27FC236}">
                  <a16:creationId xmlns:a16="http://schemas.microsoft.com/office/drawing/2014/main" id="{0640B26E-B0FA-44D0-B003-CB6E1D47C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4283914"/>
              <a:ext cx="211138" cy="282575"/>
            </a:xfrm>
            <a:custGeom>
              <a:avLst/>
              <a:gdLst>
                <a:gd name="T0" fmla="*/ 133 w 133"/>
                <a:gd name="T1" fmla="*/ 133 h 178"/>
                <a:gd name="T2" fmla="*/ 133 w 133"/>
                <a:gd name="T3" fmla="*/ 178 h 178"/>
                <a:gd name="T4" fmla="*/ 0 w 133"/>
                <a:gd name="T5" fmla="*/ 178 h 178"/>
                <a:gd name="T6" fmla="*/ 0 w 133"/>
                <a:gd name="T7" fmla="*/ 0 h 178"/>
                <a:gd name="T8" fmla="*/ 96 w 13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78">
                  <a:moveTo>
                    <a:pt x="133" y="133"/>
                  </a:moveTo>
                  <a:lnTo>
                    <a:pt x="133" y="178"/>
                  </a:lnTo>
                  <a:lnTo>
                    <a:pt x="0" y="178"/>
                  </a:ln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227">
              <a:extLst>
                <a:ext uri="{FF2B5EF4-FFF2-40B4-BE49-F238E27FC236}">
                  <a16:creationId xmlns:a16="http://schemas.microsoft.com/office/drawing/2014/main" id="{989F1DBA-A52B-4130-AB99-9C4E82B0A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4313" y="4342652"/>
              <a:ext cx="0" cy="128588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228">
              <a:extLst>
                <a:ext uri="{FF2B5EF4-FFF2-40B4-BE49-F238E27FC236}">
                  <a16:creationId xmlns:a16="http://schemas.microsoft.com/office/drawing/2014/main" id="{824B7CEB-AD42-4C95-86F8-0FFB30425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463" y="4483939"/>
              <a:ext cx="152400" cy="60325"/>
            </a:xfrm>
            <a:custGeom>
              <a:avLst/>
              <a:gdLst>
                <a:gd name="T0" fmla="*/ 0 w 96"/>
                <a:gd name="T1" fmla="*/ 26 h 38"/>
                <a:gd name="T2" fmla="*/ 0 w 96"/>
                <a:gd name="T3" fmla="*/ 26 h 38"/>
                <a:gd name="T4" fmla="*/ 6 w 96"/>
                <a:gd name="T5" fmla="*/ 17 h 38"/>
                <a:gd name="T6" fmla="*/ 13 w 96"/>
                <a:gd name="T7" fmla="*/ 10 h 38"/>
                <a:gd name="T8" fmla="*/ 21 w 96"/>
                <a:gd name="T9" fmla="*/ 6 h 38"/>
                <a:gd name="T10" fmla="*/ 30 w 96"/>
                <a:gd name="T11" fmla="*/ 1 h 38"/>
                <a:gd name="T12" fmla="*/ 41 w 96"/>
                <a:gd name="T13" fmla="*/ 0 h 38"/>
                <a:gd name="T14" fmla="*/ 50 w 96"/>
                <a:gd name="T15" fmla="*/ 0 h 38"/>
                <a:gd name="T16" fmla="*/ 59 w 96"/>
                <a:gd name="T17" fmla="*/ 1 h 38"/>
                <a:gd name="T18" fmla="*/ 70 w 96"/>
                <a:gd name="T19" fmla="*/ 6 h 38"/>
                <a:gd name="T20" fmla="*/ 70 w 96"/>
                <a:gd name="T21" fmla="*/ 6 h 38"/>
                <a:gd name="T22" fmla="*/ 79 w 96"/>
                <a:gd name="T23" fmla="*/ 12 h 38"/>
                <a:gd name="T24" fmla="*/ 87 w 96"/>
                <a:gd name="T25" fmla="*/ 20 h 38"/>
                <a:gd name="T26" fmla="*/ 93 w 96"/>
                <a:gd name="T27" fmla="*/ 29 h 38"/>
                <a:gd name="T28" fmla="*/ 96 w 9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38">
                  <a:moveTo>
                    <a:pt x="0" y="26"/>
                  </a:moveTo>
                  <a:lnTo>
                    <a:pt x="0" y="26"/>
                  </a:lnTo>
                  <a:lnTo>
                    <a:pt x="6" y="17"/>
                  </a:lnTo>
                  <a:lnTo>
                    <a:pt x="13" y="10"/>
                  </a:lnTo>
                  <a:lnTo>
                    <a:pt x="21" y="6"/>
                  </a:lnTo>
                  <a:lnTo>
                    <a:pt x="30" y="1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9" y="12"/>
                  </a:lnTo>
                  <a:lnTo>
                    <a:pt x="87" y="20"/>
                  </a:lnTo>
                  <a:lnTo>
                    <a:pt x="93" y="29"/>
                  </a:lnTo>
                  <a:lnTo>
                    <a:pt x="96" y="38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229">
              <a:extLst>
                <a:ext uri="{FF2B5EF4-FFF2-40B4-BE49-F238E27FC236}">
                  <a16:creationId xmlns:a16="http://schemas.microsoft.com/office/drawing/2014/main" id="{799422D2-4215-4DB2-9700-74F6E83D7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25" y="4593477"/>
              <a:ext cx="155575" cy="57150"/>
            </a:xfrm>
            <a:custGeom>
              <a:avLst/>
              <a:gdLst>
                <a:gd name="T0" fmla="*/ 98 w 98"/>
                <a:gd name="T1" fmla="*/ 7 h 36"/>
                <a:gd name="T2" fmla="*/ 98 w 98"/>
                <a:gd name="T3" fmla="*/ 7 h 36"/>
                <a:gd name="T4" fmla="*/ 92 w 98"/>
                <a:gd name="T5" fmla="*/ 16 h 36"/>
                <a:gd name="T6" fmla="*/ 84 w 98"/>
                <a:gd name="T7" fmla="*/ 24 h 36"/>
                <a:gd name="T8" fmla="*/ 77 w 98"/>
                <a:gd name="T9" fmla="*/ 30 h 36"/>
                <a:gd name="T10" fmla="*/ 67 w 98"/>
                <a:gd name="T11" fmla="*/ 33 h 36"/>
                <a:gd name="T12" fmla="*/ 57 w 98"/>
                <a:gd name="T13" fmla="*/ 36 h 36"/>
                <a:gd name="T14" fmla="*/ 48 w 98"/>
                <a:gd name="T15" fmla="*/ 36 h 36"/>
                <a:gd name="T16" fmla="*/ 37 w 98"/>
                <a:gd name="T17" fmla="*/ 35 h 36"/>
                <a:gd name="T18" fmla="*/ 26 w 98"/>
                <a:gd name="T19" fmla="*/ 30 h 36"/>
                <a:gd name="T20" fmla="*/ 26 w 98"/>
                <a:gd name="T21" fmla="*/ 30 h 36"/>
                <a:gd name="T22" fmla="*/ 18 w 98"/>
                <a:gd name="T23" fmla="*/ 26 h 36"/>
                <a:gd name="T24" fmla="*/ 11 w 98"/>
                <a:gd name="T25" fmla="*/ 18 h 36"/>
                <a:gd name="T26" fmla="*/ 5 w 98"/>
                <a:gd name="T27" fmla="*/ 10 h 36"/>
                <a:gd name="T28" fmla="*/ 0 w 98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36">
                  <a:moveTo>
                    <a:pt x="98" y="7"/>
                  </a:moveTo>
                  <a:lnTo>
                    <a:pt x="98" y="7"/>
                  </a:lnTo>
                  <a:lnTo>
                    <a:pt x="92" y="16"/>
                  </a:lnTo>
                  <a:lnTo>
                    <a:pt x="84" y="24"/>
                  </a:lnTo>
                  <a:lnTo>
                    <a:pt x="77" y="30"/>
                  </a:lnTo>
                  <a:lnTo>
                    <a:pt x="67" y="33"/>
                  </a:lnTo>
                  <a:lnTo>
                    <a:pt x="57" y="36"/>
                  </a:lnTo>
                  <a:lnTo>
                    <a:pt x="48" y="36"/>
                  </a:lnTo>
                  <a:lnTo>
                    <a:pt x="37" y="35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18" y="26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230">
              <a:extLst>
                <a:ext uri="{FF2B5EF4-FFF2-40B4-BE49-F238E27FC236}">
                  <a16:creationId xmlns:a16="http://schemas.microsoft.com/office/drawing/2014/main" id="{E9BEB279-A955-4077-ABA2-C6FBC7CD7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590302"/>
              <a:ext cx="38100" cy="36513"/>
            </a:xfrm>
            <a:custGeom>
              <a:avLst/>
              <a:gdLst>
                <a:gd name="T0" fmla="*/ 0 w 24"/>
                <a:gd name="T1" fmla="*/ 23 h 23"/>
                <a:gd name="T2" fmla="*/ 5 w 24"/>
                <a:gd name="T3" fmla="*/ 0 h 23"/>
                <a:gd name="T4" fmla="*/ 24 w 24"/>
                <a:gd name="T5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3">
                  <a:moveTo>
                    <a:pt x="0" y="23"/>
                  </a:moveTo>
                  <a:lnTo>
                    <a:pt x="5" y="0"/>
                  </a:lnTo>
                  <a:lnTo>
                    <a:pt x="24" y="5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231">
              <a:extLst>
                <a:ext uri="{FF2B5EF4-FFF2-40B4-BE49-F238E27FC236}">
                  <a16:creationId xmlns:a16="http://schemas.microsoft.com/office/drawing/2014/main" id="{479EB90D-7FEF-4FEF-BCDB-DECE3C45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4515689"/>
              <a:ext cx="46038" cy="33338"/>
            </a:xfrm>
            <a:custGeom>
              <a:avLst/>
              <a:gdLst>
                <a:gd name="T0" fmla="*/ 29 w 29"/>
                <a:gd name="T1" fmla="*/ 0 h 21"/>
                <a:gd name="T2" fmla="*/ 20 w 29"/>
                <a:gd name="T3" fmla="*/ 21 h 21"/>
                <a:gd name="T4" fmla="*/ 0 w 29"/>
                <a:gd name="T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1">
                  <a:moveTo>
                    <a:pt x="29" y="0"/>
                  </a:moveTo>
                  <a:lnTo>
                    <a:pt x="20" y="21"/>
                  </a:lnTo>
                  <a:lnTo>
                    <a:pt x="0" y="12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232">
              <a:extLst>
                <a:ext uri="{FF2B5EF4-FFF2-40B4-BE49-F238E27FC236}">
                  <a16:creationId xmlns:a16="http://schemas.microsoft.com/office/drawing/2014/main" id="{ABBB950F-5B03-4320-A30E-2D0F0D84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5" y="4280739"/>
              <a:ext cx="58738" cy="61913"/>
            </a:xfrm>
            <a:custGeom>
              <a:avLst/>
              <a:gdLst>
                <a:gd name="T0" fmla="*/ 0 w 37"/>
                <a:gd name="T1" fmla="*/ 0 h 39"/>
                <a:gd name="T2" fmla="*/ 37 w 37"/>
                <a:gd name="T3" fmla="*/ 39 h 39"/>
                <a:gd name="T4" fmla="*/ 0 w 37"/>
                <a:gd name="T5" fmla="*/ 39 h 39"/>
                <a:gd name="T6" fmla="*/ 0 w 37"/>
                <a:gd name="T7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9">
                  <a:moveTo>
                    <a:pt x="0" y="0"/>
                  </a:moveTo>
                  <a:lnTo>
                    <a:pt x="37" y="39"/>
                  </a:lnTo>
                  <a:lnTo>
                    <a:pt x="0" y="39"/>
                  </a:lnTo>
                  <a:lnTo>
                    <a:pt x="0" y="10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233">
              <a:extLst>
                <a:ext uri="{FF2B5EF4-FFF2-40B4-BE49-F238E27FC236}">
                  <a16:creationId xmlns:a16="http://schemas.microsoft.com/office/drawing/2014/main" id="{C0EF0BBC-E76D-4E47-ABED-85609A4AB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88" y="4566489"/>
              <a:ext cx="58738" cy="58738"/>
            </a:xfrm>
            <a:custGeom>
              <a:avLst/>
              <a:gdLst>
                <a:gd name="T0" fmla="*/ 0 w 37"/>
                <a:gd name="T1" fmla="*/ 0 h 37"/>
                <a:gd name="T2" fmla="*/ 37 w 37"/>
                <a:gd name="T3" fmla="*/ 37 h 37"/>
                <a:gd name="T4" fmla="*/ 0 w 37"/>
                <a:gd name="T5" fmla="*/ 37 h 37"/>
                <a:gd name="T6" fmla="*/ 0 w 37"/>
                <a:gd name="T7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0" y="0"/>
                  </a:moveTo>
                  <a:lnTo>
                    <a:pt x="37" y="37"/>
                  </a:lnTo>
                  <a:lnTo>
                    <a:pt x="0" y="37"/>
                  </a:lnTo>
                  <a:lnTo>
                    <a:pt x="0" y="7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234">
              <a:extLst>
                <a:ext uri="{FF2B5EF4-FFF2-40B4-BE49-F238E27FC236}">
                  <a16:creationId xmlns:a16="http://schemas.microsoft.com/office/drawing/2014/main" id="{E012CE4D-9C45-48E0-BA7D-F7AEAFB50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925" y="4322014"/>
              <a:ext cx="100013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35">
              <a:extLst>
                <a:ext uri="{FF2B5EF4-FFF2-40B4-BE49-F238E27FC236}">
                  <a16:creationId xmlns:a16="http://schemas.microsoft.com/office/drawing/2014/main" id="{188EC636-1F68-4FE3-A8E2-1C241648A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925" y="4347414"/>
              <a:ext cx="100013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36">
              <a:extLst>
                <a:ext uri="{FF2B5EF4-FFF2-40B4-BE49-F238E27FC236}">
                  <a16:creationId xmlns:a16="http://schemas.microsoft.com/office/drawing/2014/main" id="{408940BA-565D-48F8-B5B7-5EB6CDB2B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925" y="4371227"/>
              <a:ext cx="100013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237">
              <a:extLst>
                <a:ext uri="{FF2B5EF4-FFF2-40B4-BE49-F238E27FC236}">
                  <a16:creationId xmlns:a16="http://schemas.microsoft.com/office/drawing/2014/main" id="{16F99680-6581-42A0-9159-A12A5B8DF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925" y="4395039"/>
              <a:ext cx="147638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238">
              <a:extLst>
                <a:ext uri="{FF2B5EF4-FFF2-40B4-BE49-F238E27FC236}">
                  <a16:creationId xmlns:a16="http://schemas.microsoft.com/office/drawing/2014/main" id="{A802BD79-8CFF-401D-AC75-E30C13F75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925" y="4420439"/>
              <a:ext cx="147638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39">
              <a:extLst>
                <a:ext uri="{FF2B5EF4-FFF2-40B4-BE49-F238E27FC236}">
                  <a16:creationId xmlns:a16="http://schemas.microsoft.com/office/drawing/2014/main" id="{58489984-57F2-4065-B099-26241964C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925" y="4447427"/>
              <a:ext cx="147638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40">
              <a:extLst>
                <a:ext uri="{FF2B5EF4-FFF2-40B4-BE49-F238E27FC236}">
                  <a16:creationId xmlns:a16="http://schemas.microsoft.com/office/drawing/2014/main" id="{1B84E483-DF2E-4D1F-A563-30B5DF3BE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925" y="4471239"/>
              <a:ext cx="147638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241">
              <a:extLst>
                <a:ext uri="{FF2B5EF4-FFF2-40B4-BE49-F238E27FC236}">
                  <a16:creationId xmlns:a16="http://schemas.microsoft.com/office/drawing/2014/main" id="{3248153F-DF66-4AE4-93A7-11FB053E2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488" y="4566489"/>
              <a:ext cx="152400" cy="73025"/>
            </a:xfrm>
            <a:custGeom>
              <a:avLst/>
              <a:gdLst>
                <a:gd name="T0" fmla="*/ 0 w 96"/>
                <a:gd name="T1" fmla="*/ 46 h 46"/>
                <a:gd name="T2" fmla="*/ 0 w 96"/>
                <a:gd name="T3" fmla="*/ 0 h 46"/>
                <a:gd name="T4" fmla="*/ 96 w 9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6">
                  <a:moveTo>
                    <a:pt x="0" y="46"/>
                  </a:move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42">
              <a:extLst>
                <a:ext uri="{FF2B5EF4-FFF2-40B4-BE49-F238E27FC236}">
                  <a16:creationId xmlns:a16="http://schemas.microsoft.com/office/drawing/2014/main" id="{53F4C3B4-44F6-4C80-8DC1-BC2952330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488" y="4625227"/>
              <a:ext cx="211138" cy="223838"/>
            </a:xfrm>
            <a:custGeom>
              <a:avLst/>
              <a:gdLst>
                <a:gd name="T0" fmla="*/ 133 w 133"/>
                <a:gd name="T1" fmla="*/ 0 h 141"/>
                <a:gd name="T2" fmla="*/ 133 w 133"/>
                <a:gd name="T3" fmla="*/ 141 h 141"/>
                <a:gd name="T4" fmla="*/ 0 w 133"/>
                <a:gd name="T5" fmla="*/ 141 h 141"/>
                <a:gd name="T6" fmla="*/ 0 w 133"/>
                <a:gd name="T7" fmla="*/ 2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41">
                  <a:moveTo>
                    <a:pt x="133" y="0"/>
                  </a:moveTo>
                  <a:lnTo>
                    <a:pt x="133" y="141"/>
                  </a:lnTo>
                  <a:lnTo>
                    <a:pt x="0" y="141"/>
                  </a:lnTo>
                  <a:lnTo>
                    <a:pt x="0" y="26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243">
              <a:extLst>
                <a:ext uri="{FF2B5EF4-FFF2-40B4-BE49-F238E27FC236}">
                  <a16:creationId xmlns:a16="http://schemas.microsoft.com/office/drawing/2014/main" id="{3B7B9B99-7FFF-4C98-BB64-130A1B0DD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238" y="4666502"/>
              <a:ext cx="98425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244">
              <a:extLst>
                <a:ext uri="{FF2B5EF4-FFF2-40B4-BE49-F238E27FC236}">
                  <a16:creationId xmlns:a16="http://schemas.microsoft.com/office/drawing/2014/main" id="{05C53265-3C78-409C-9E68-8721D025F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238" y="4690314"/>
              <a:ext cx="98425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Line 245">
              <a:extLst>
                <a:ext uri="{FF2B5EF4-FFF2-40B4-BE49-F238E27FC236}">
                  <a16:creationId xmlns:a16="http://schemas.microsoft.com/office/drawing/2014/main" id="{58DF8994-05CB-4804-9944-D4A610336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238" y="4714127"/>
              <a:ext cx="98425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Line 246">
              <a:extLst>
                <a:ext uri="{FF2B5EF4-FFF2-40B4-BE49-F238E27FC236}">
                  <a16:creationId xmlns:a16="http://schemas.microsoft.com/office/drawing/2014/main" id="{1CC8983B-D2DD-4F4F-A53F-8911BC51B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238" y="4739527"/>
              <a:ext cx="147638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Line 247">
              <a:extLst>
                <a:ext uri="{FF2B5EF4-FFF2-40B4-BE49-F238E27FC236}">
                  <a16:creationId xmlns:a16="http://schemas.microsoft.com/office/drawing/2014/main" id="{3C650FD2-227E-4270-AFC4-1650C4B8D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238" y="4763339"/>
              <a:ext cx="147638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Line 248">
              <a:extLst>
                <a:ext uri="{FF2B5EF4-FFF2-40B4-BE49-F238E27FC236}">
                  <a16:creationId xmlns:a16="http://schemas.microsoft.com/office/drawing/2014/main" id="{D4BA2FED-B88A-4D2A-85AF-41AA4CA66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238" y="4790327"/>
              <a:ext cx="147638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Line 249">
              <a:extLst>
                <a:ext uri="{FF2B5EF4-FFF2-40B4-BE49-F238E27FC236}">
                  <a16:creationId xmlns:a16="http://schemas.microsoft.com/office/drawing/2014/main" id="{A1C395D9-5CFA-48CD-8ABF-7395D1B40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238" y="4814139"/>
              <a:ext cx="147638" cy="0"/>
            </a:xfrm>
            <a:prstGeom prst="line">
              <a:avLst/>
            </a:pr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D0A1347F-FF22-4750-9D3A-70FCDE3F6CFA}"/>
              </a:ext>
            </a:extLst>
          </p:cNvPr>
          <p:cNvGrpSpPr/>
          <p:nvPr/>
        </p:nvGrpSpPr>
        <p:grpSpPr>
          <a:xfrm>
            <a:off x="3628081" y="2979703"/>
            <a:ext cx="1244061" cy="1077219"/>
            <a:chOff x="4032250" y="4366464"/>
            <a:chExt cx="544513" cy="471488"/>
          </a:xfrm>
        </p:grpSpPr>
        <p:sp>
          <p:nvSpPr>
            <p:cNvPr id="38" name="Freeform 164">
              <a:extLst>
                <a:ext uri="{FF2B5EF4-FFF2-40B4-BE49-F238E27FC236}">
                  <a16:creationId xmlns:a16="http://schemas.microsoft.com/office/drawing/2014/main" id="{BA65F23F-72EC-49EE-B6B8-F77F5F062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4412502"/>
              <a:ext cx="473075" cy="327025"/>
            </a:xfrm>
            <a:custGeom>
              <a:avLst/>
              <a:gdLst>
                <a:gd name="T0" fmla="*/ 170 w 298"/>
                <a:gd name="T1" fmla="*/ 206 h 206"/>
                <a:gd name="T2" fmla="*/ 6 w 298"/>
                <a:gd name="T3" fmla="*/ 206 h 206"/>
                <a:gd name="T4" fmla="*/ 6 w 298"/>
                <a:gd name="T5" fmla="*/ 206 h 206"/>
                <a:gd name="T6" fmla="*/ 5 w 298"/>
                <a:gd name="T7" fmla="*/ 204 h 206"/>
                <a:gd name="T8" fmla="*/ 3 w 298"/>
                <a:gd name="T9" fmla="*/ 204 h 206"/>
                <a:gd name="T10" fmla="*/ 2 w 298"/>
                <a:gd name="T11" fmla="*/ 201 h 206"/>
                <a:gd name="T12" fmla="*/ 0 w 298"/>
                <a:gd name="T13" fmla="*/ 199 h 206"/>
                <a:gd name="T14" fmla="*/ 0 w 298"/>
                <a:gd name="T15" fmla="*/ 8 h 206"/>
                <a:gd name="T16" fmla="*/ 0 w 298"/>
                <a:gd name="T17" fmla="*/ 8 h 206"/>
                <a:gd name="T18" fmla="*/ 2 w 298"/>
                <a:gd name="T19" fmla="*/ 5 h 206"/>
                <a:gd name="T20" fmla="*/ 3 w 298"/>
                <a:gd name="T21" fmla="*/ 3 h 206"/>
                <a:gd name="T22" fmla="*/ 5 w 298"/>
                <a:gd name="T23" fmla="*/ 2 h 206"/>
                <a:gd name="T24" fmla="*/ 6 w 298"/>
                <a:gd name="T25" fmla="*/ 0 h 206"/>
                <a:gd name="T26" fmla="*/ 279 w 298"/>
                <a:gd name="T27" fmla="*/ 0 h 206"/>
                <a:gd name="T28" fmla="*/ 279 w 298"/>
                <a:gd name="T29" fmla="*/ 0 h 206"/>
                <a:gd name="T30" fmla="*/ 281 w 298"/>
                <a:gd name="T31" fmla="*/ 2 h 206"/>
                <a:gd name="T32" fmla="*/ 284 w 298"/>
                <a:gd name="T33" fmla="*/ 3 h 206"/>
                <a:gd name="T34" fmla="*/ 285 w 298"/>
                <a:gd name="T35" fmla="*/ 5 h 206"/>
                <a:gd name="T36" fmla="*/ 285 w 298"/>
                <a:gd name="T37" fmla="*/ 8 h 206"/>
                <a:gd name="T38" fmla="*/ 285 w 298"/>
                <a:gd name="T39" fmla="*/ 143 h 206"/>
                <a:gd name="T40" fmla="*/ 285 w 298"/>
                <a:gd name="T41" fmla="*/ 143 h 206"/>
                <a:gd name="T42" fmla="*/ 290 w 298"/>
                <a:gd name="T43" fmla="*/ 150 h 206"/>
                <a:gd name="T44" fmla="*/ 295 w 298"/>
                <a:gd name="T45" fmla="*/ 160 h 206"/>
                <a:gd name="T46" fmla="*/ 296 w 298"/>
                <a:gd name="T47" fmla="*/ 169 h 206"/>
                <a:gd name="T48" fmla="*/ 298 w 298"/>
                <a:gd name="T49" fmla="*/ 18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8" h="206">
                  <a:moveTo>
                    <a:pt x="170" y="206"/>
                  </a:moveTo>
                  <a:lnTo>
                    <a:pt x="6" y="206"/>
                  </a:lnTo>
                  <a:lnTo>
                    <a:pt x="6" y="206"/>
                  </a:lnTo>
                  <a:lnTo>
                    <a:pt x="5" y="204"/>
                  </a:lnTo>
                  <a:lnTo>
                    <a:pt x="3" y="204"/>
                  </a:lnTo>
                  <a:lnTo>
                    <a:pt x="2" y="201"/>
                  </a:lnTo>
                  <a:lnTo>
                    <a:pt x="0" y="199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1" y="2"/>
                  </a:lnTo>
                  <a:lnTo>
                    <a:pt x="284" y="3"/>
                  </a:lnTo>
                  <a:lnTo>
                    <a:pt x="285" y="5"/>
                  </a:lnTo>
                  <a:lnTo>
                    <a:pt x="285" y="8"/>
                  </a:lnTo>
                  <a:lnTo>
                    <a:pt x="285" y="143"/>
                  </a:lnTo>
                  <a:lnTo>
                    <a:pt x="285" y="143"/>
                  </a:lnTo>
                  <a:lnTo>
                    <a:pt x="290" y="150"/>
                  </a:lnTo>
                  <a:lnTo>
                    <a:pt x="295" y="160"/>
                  </a:lnTo>
                  <a:lnTo>
                    <a:pt x="296" y="169"/>
                  </a:lnTo>
                  <a:lnTo>
                    <a:pt x="298" y="180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165">
              <a:extLst>
                <a:ext uri="{FF2B5EF4-FFF2-40B4-BE49-F238E27FC236}">
                  <a16:creationId xmlns:a16="http://schemas.microsoft.com/office/drawing/2014/main" id="{217197F0-465D-432D-B7BE-015C24D7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0" y="4366464"/>
              <a:ext cx="544513" cy="419100"/>
            </a:xfrm>
            <a:custGeom>
              <a:avLst/>
              <a:gdLst>
                <a:gd name="T0" fmla="*/ 291 w 343"/>
                <a:gd name="T1" fmla="*/ 264 h 264"/>
                <a:gd name="T2" fmla="*/ 331 w 343"/>
                <a:gd name="T3" fmla="*/ 264 h 264"/>
                <a:gd name="T4" fmla="*/ 331 w 343"/>
                <a:gd name="T5" fmla="*/ 264 h 264"/>
                <a:gd name="T6" fmla="*/ 336 w 343"/>
                <a:gd name="T7" fmla="*/ 264 h 264"/>
                <a:gd name="T8" fmla="*/ 340 w 343"/>
                <a:gd name="T9" fmla="*/ 261 h 264"/>
                <a:gd name="T10" fmla="*/ 343 w 343"/>
                <a:gd name="T11" fmla="*/ 256 h 264"/>
                <a:gd name="T12" fmla="*/ 343 w 343"/>
                <a:gd name="T13" fmla="*/ 251 h 264"/>
                <a:gd name="T14" fmla="*/ 343 w 343"/>
                <a:gd name="T15" fmla="*/ 12 h 264"/>
                <a:gd name="T16" fmla="*/ 343 w 343"/>
                <a:gd name="T17" fmla="*/ 12 h 264"/>
                <a:gd name="T18" fmla="*/ 343 w 343"/>
                <a:gd name="T19" fmla="*/ 8 h 264"/>
                <a:gd name="T20" fmla="*/ 340 w 343"/>
                <a:gd name="T21" fmla="*/ 3 h 264"/>
                <a:gd name="T22" fmla="*/ 336 w 343"/>
                <a:gd name="T23" fmla="*/ 2 h 264"/>
                <a:gd name="T24" fmla="*/ 331 w 343"/>
                <a:gd name="T25" fmla="*/ 0 h 264"/>
                <a:gd name="T26" fmla="*/ 294 w 343"/>
                <a:gd name="T27" fmla="*/ 0 h 264"/>
                <a:gd name="T28" fmla="*/ 63 w 343"/>
                <a:gd name="T29" fmla="*/ 0 h 264"/>
                <a:gd name="T30" fmla="*/ 12 w 343"/>
                <a:gd name="T31" fmla="*/ 0 h 264"/>
                <a:gd name="T32" fmla="*/ 12 w 343"/>
                <a:gd name="T33" fmla="*/ 0 h 264"/>
                <a:gd name="T34" fmla="*/ 8 w 343"/>
                <a:gd name="T35" fmla="*/ 2 h 264"/>
                <a:gd name="T36" fmla="*/ 3 w 343"/>
                <a:gd name="T37" fmla="*/ 3 h 264"/>
                <a:gd name="T38" fmla="*/ 0 w 343"/>
                <a:gd name="T39" fmla="*/ 8 h 264"/>
                <a:gd name="T40" fmla="*/ 0 w 343"/>
                <a:gd name="T41" fmla="*/ 12 h 264"/>
                <a:gd name="T42" fmla="*/ 0 w 343"/>
                <a:gd name="T43" fmla="*/ 25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3" h="264">
                  <a:moveTo>
                    <a:pt x="291" y="264"/>
                  </a:moveTo>
                  <a:lnTo>
                    <a:pt x="331" y="264"/>
                  </a:lnTo>
                  <a:lnTo>
                    <a:pt x="331" y="264"/>
                  </a:lnTo>
                  <a:lnTo>
                    <a:pt x="336" y="264"/>
                  </a:lnTo>
                  <a:lnTo>
                    <a:pt x="340" y="261"/>
                  </a:lnTo>
                  <a:lnTo>
                    <a:pt x="343" y="256"/>
                  </a:lnTo>
                  <a:lnTo>
                    <a:pt x="343" y="251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8"/>
                  </a:lnTo>
                  <a:lnTo>
                    <a:pt x="340" y="3"/>
                  </a:lnTo>
                  <a:lnTo>
                    <a:pt x="336" y="2"/>
                  </a:lnTo>
                  <a:lnTo>
                    <a:pt x="331" y="0"/>
                  </a:lnTo>
                  <a:lnTo>
                    <a:pt x="294" y="0"/>
                  </a:lnTo>
                  <a:lnTo>
                    <a:pt x="6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51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166">
              <a:extLst>
                <a:ext uri="{FF2B5EF4-FFF2-40B4-BE49-F238E27FC236}">
                  <a16:creationId xmlns:a16="http://schemas.microsoft.com/office/drawing/2014/main" id="{174F3ABD-C59B-49E5-8E19-7A705D97D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088" y="4626814"/>
              <a:ext cx="138113" cy="211138"/>
            </a:xfrm>
            <a:custGeom>
              <a:avLst/>
              <a:gdLst>
                <a:gd name="T0" fmla="*/ 72 w 87"/>
                <a:gd name="T1" fmla="*/ 78 h 133"/>
                <a:gd name="T2" fmla="*/ 73 w 87"/>
                <a:gd name="T3" fmla="*/ 77 h 133"/>
                <a:gd name="T4" fmla="*/ 78 w 87"/>
                <a:gd name="T5" fmla="*/ 72 h 133"/>
                <a:gd name="T6" fmla="*/ 80 w 87"/>
                <a:gd name="T7" fmla="*/ 71 h 133"/>
                <a:gd name="T8" fmla="*/ 81 w 87"/>
                <a:gd name="T9" fmla="*/ 69 h 133"/>
                <a:gd name="T10" fmla="*/ 81 w 87"/>
                <a:gd name="T11" fmla="*/ 66 h 133"/>
                <a:gd name="T12" fmla="*/ 83 w 87"/>
                <a:gd name="T13" fmla="*/ 64 h 133"/>
                <a:gd name="T14" fmla="*/ 84 w 87"/>
                <a:gd name="T15" fmla="*/ 63 h 133"/>
                <a:gd name="T16" fmla="*/ 84 w 87"/>
                <a:gd name="T17" fmla="*/ 61 h 133"/>
                <a:gd name="T18" fmla="*/ 86 w 87"/>
                <a:gd name="T19" fmla="*/ 58 h 133"/>
                <a:gd name="T20" fmla="*/ 86 w 87"/>
                <a:gd name="T21" fmla="*/ 57 h 133"/>
                <a:gd name="T22" fmla="*/ 86 w 87"/>
                <a:gd name="T23" fmla="*/ 55 h 133"/>
                <a:gd name="T24" fmla="*/ 87 w 87"/>
                <a:gd name="T25" fmla="*/ 52 h 133"/>
                <a:gd name="T26" fmla="*/ 87 w 87"/>
                <a:gd name="T27" fmla="*/ 51 h 133"/>
                <a:gd name="T28" fmla="*/ 87 w 87"/>
                <a:gd name="T29" fmla="*/ 48 h 133"/>
                <a:gd name="T30" fmla="*/ 87 w 87"/>
                <a:gd name="T31" fmla="*/ 45 h 133"/>
                <a:gd name="T32" fmla="*/ 81 w 87"/>
                <a:gd name="T33" fmla="*/ 22 h 133"/>
                <a:gd name="T34" fmla="*/ 58 w 87"/>
                <a:gd name="T35" fmla="*/ 3 h 133"/>
                <a:gd name="T36" fmla="*/ 44 w 87"/>
                <a:gd name="T37" fmla="*/ 0 h 133"/>
                <a:gd name="T38" fmla="*/ 15 w 87"/>
                <a:gd name="T39" fmla="*/ 11 h 133"/>
                <a:gd name="T40" fmla="*/ 1 w 87"/>
                <a:gd name="T41" fmla="*/ 37 h 133"/>
                <a:gd name="T42" fmla="*/ 0 w 87"/>
                <a:gd name="T43" fmla="*/ 48 h 133"/>
                <a:gd name="T44" fmla="*/ 0 w 87"/>
                <a:gd name="T45" fmla="*/ 49 h 133"/>
                <a:gd name="T46" fmla="*/ 0 w 87"/>
                <a:gd name="T47" fmla="*/ 52 h 133"/>
                <a:gd name="T48" fmla="*/ 1 w 87"/>
                <a:gd name="T49" fmla="*/ 54 h 133"/>
                <a:gd name="T50" fmla="*/ 1 w 87"/>
                <a:gd name="T51" fmla="*/ 55 h 133"/>
                <a:gd name="T52" fmla="*/ 1 w 87"/>
                <a:gd name="T53" fmla="*/ 57 h 133"/>
                <a:gd name="T54" fmla="*/ 3 w 87"/>
                <a:gd name="T55" fmla="*/ 58 h 133"/>
                <a:gd name="T56" fmla="*/ 3 w 87"/>
                <a:gd name="T57" fmla="*/ 61 h 133"/>
                <a:gd name="T58" fmla="*/ 4 w 87"/>
                <a:gd name="T59" fmla="*/ 63 h 133"/>
                <a:gd name="T60" fmla="*/ 4 w 87"/>
                <a:gd name="T61" fmla="*/ 64 h 133"/>
                <a:gd name="T62" fmla="*/ 6 w 87"/>
                <a:gd name="T63" fmla="*/ 66 h 133"/>
                <a:gd name="T64" fmla="*/ 7 w 87"/>
                <a:gd name="T65" fmla="*/ 69 h 133"/>
                <a:gd name="T66" fmla="*/ 9 w 87"/>
                <a:gd name="T67" fmla="*/ 71 h 133"/>
                <a:gd name="T68" fmla="*/ 9 w 87"/>
                <a:gd name="T69" fmla="*/ 71 h 133"/>
                <a:gd name="T70" fmla="*/ 9 w 87"/>
                <a:gd name="T71" fmla="*/ 72 h 133"/>
                <a:gd name="T72" fmla="*/ 14 w 87"/>
                <a:gd name="T73" fmla="*/ 77 h 133"/>
                <a:gd name="T74" fmla="*/ 17 w 87"/>
                <a:gd name="T75" fmla="*/ 130 h 133"/>
                <a:gd name="T76" fmla="*/ 17 w 87"/>
                <a:gd name="T77" fmla="*/ 132 h 133"/>
                <a:gd name="T78" fmla="*/ 17 w 87"/>
                <a:gd name="T79" fmla="*/ 132 h 133"/>
                <a:gd name="T80" fmla="*/ 17 w 87"/>
                <a:gd name="T81" fmla="*/ 133 h 133"/>
                <a:gd name="T82" fmla="*/ 18 w 87"/>
                <a:gd name="T83" fmla="*/ 133 h 133"/>
                <a:gd name="T84" fmla="*/ 18 w 87"/>
                <a:gd name="T85" fmla="*/ 133 h 133"/>
                <a:gd name="T86" fmla="*/ 20 w 87"/>
                <a:gd name="T87" fmla="*/ 133 h 133"/>
                <a:gd name="T88" fmla="*/ 20 w 87"/>
                <a:gd name="T89" fmla="*/ 133 h 133"/>
                <a:gd name="T90" fmla="*/ 41 w 87"/>
                <a:gd name="T91" fmla="*/ 114 h 133"/>
                <a:gd name="T92" fmla="*/ 44 w 87"/>
                <a:gd name="T93" fmla="*/ 114 h 133"/>
                <a:gd name="T94" fmla="*/ 67 w 87"/>
                <a:gd name="T95" fmla="*/ 133 h 133"/>
                <a:gd name="T96" fmla="*/ 67 w 87"/>
                <a:gd name="T97" fmla="*/ 133 h 133"/>
                <a:gd name="T98" fmla="*/ 69 w 87"/>
                <a:gd name="T99" fmla="*/ 133 h 133"/>
                <a:gd name="T100" fmla="*/ 69 w 87"/>
                <a:gd name="T101" fmla="*/ 133 h 133"/>
                <a:gd name="T102" fmla="*/ 70 w 87"/>
                <a:gd name="T103" fmla="*/ 133 h 133"/>
                <a:gd name="T104" fmla="*/ 70 w 87"/>
                <a:gd name="T105" fmla="*/ 132 h 133"/>
                <a:gd name="T106" fmla="*/ 70 w 87"/>
                <a:gd name="T107" fmla="*/ 132 h 133"/>
                <a:gd name="T108" fmla="*/ 72 w 87"/>
                <a:gd name="T109" fmla="*/ 13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133">
                  <a:moveTo>
                    <a:pt x="72" y="87"/>
                  </a:moveTo>
                  <a:lnTo>
                    <a:pt x="72" y="81"/>
                  </a:lnTo>
                  <a:lnTo>
                    <a:pt x="72" y="81"/>
                  </a:lnTo>
                  <a:lnTo>
                    <a:pt x="72" y="78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84" y="61"/>
                  </a:lnTo>
                  <a:lnTo>
                    <a:pt x="84" y="61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37"/>
                  </a:lnTo>
                  <a:lnTo>
                    <a:pt x="84" y="28"/>
                  </a:lnTo>
                  <a:lnTo>
                    <a:pt x="81" y="22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67" y="8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5" y="2"/>
                  </a:lnTo>
                  <a:lnTo>
                    <a:pt x="29" y="3"/>
                  </a:lnTo>
                  <a:lnTo>
                    <a:pt x="21" y="6"/>
                  </a:lnTo>
                  <a:lnTo>
                    <a:pt x="15" y="11"/>
                  </a:lnTo>
                  <a:lnTo>
                    <a:pt x="11" y="17"/>
                  </a:lnTo>
                  <a:lnTo>
                    <a:pt x="6" y="23"/>
                  </a:lnTo>
                  <a:lnTo>
                    <a:pt x="3" y="31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5" y="78"/>
                  </a:lnTo>
                  <a:lnTo>
                    <a:pt x="17" y="81"/>
                  </a:lnTo>
                  <a:lnTo>
                    <a:pt x="17" y="100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1" y="133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6" y="114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70" y="133"/>
                  </a:lnTo>
                  <a:lnTo>
                    <a:pt x="70" y="133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2" y="130"/>
                  </a:lnTo>
                  <a:lnTo>
                    <a:pt x="72" y="100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167">
              <a:extLst>
                <a:ext uri="{FF2B5EF4-FFF2-40B4-BE49-F238E27FC236}">
                  <a16:creationId xmlns:a16="http://schemas.microsoft.com/office/drawing/2014/main" id="{F1735E9A-9871-49BA-AEA7-24A24B2E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4499814"/>
              <a:ext cx="271463" cy="47625"/>
            </a:xfrm>
            <a:custGeom>
              <a:avLst/>
              <a:gdLst>
                <a:gd name="T0" fmla="*/ 89 w 171"/>
                <a:gd name="T1" fmla="*/ 30 h 30"/>
                <a:gd name="T2" fmla="*/ 166 w 171"/>
                <a:gd name="T3" fmla="*/ 30 h 30"/>
                <a:gd name="T4" fmla="*/ 166 w 171"/>
                <a:gd name="T5" fmla="*/ 30 h 30"/>
                <a:gd name="T6" fmla="*/ 169 w 171"/>
                <a:gd name="T7" fmla="*/ 30 h 30"/>
                <a:gd name="T8" fmla="*/ 171 w 171"/>
                <a:gd name="T9" fmla="*/ 26 h 30"/>
                <a:gd name="T10" fmla="*/ 171 w 171"/>
                <a:gd name="T11" fmla="*/ 5 h 30"/>
                <a:gd name="T12" fmla="*/ 171 w 171"/>
                <a:gd name="T13" fmla="*/ 5 h 30"/>
                <a:gd name="T14" fmla="*/ 169 w 171"/>
                <a:gd name="T15" fmla="*/ 2 h 30"/>
                <a:gd name="T16" fmla="*/ 166 w 171"/>
                <a:gd name="T17" fmla="*/ 0 h 30"/>
                <a:gd name="T18" fmla="*/ 4 w 171"/>
                <a:gd name="T19" fmla="*/ 0 h 30"/>
                <a:gd name="T20" fmla="*/ 4 w 171"/>
                <a:gd name="T21" fmla="*/ 0 h 30"/>
                <a:gd name="T22" fmla="*/ 0 w 171"/>
                <a:gd name="T23" fmla="*/ 2 h 30"/>
                <a:gd name="T24" fmla="*/ 0 w 171"/>
                <a:gd name="T25" fmla="*/ 5 h 30"/>
                <a:gd name="T26" fmla="*/ 0 w 171"/>
                <a:gd name="T27" fmla="*/ 26 h 30"/>
                <a:gd name="T28" fmla="*/ 0 w 171"/>
                <a:gd name="T29" fmla="*/ 26 h 30"/>
                <a:gd name="T30" fmla="*/ 0 w 171"/>
                <a:gd name="T31" fmla="*/ 30 h 30"/>
                <a:gd name="T32" fmla="*/ 4 w 171"/>
                <a:gd name="T33" fmla="*/ 30 h 30"/>
                <a:gd name="T34" fmla="*/ 25 w 171"/>
                <a:gd name="T3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30">
                  <a:moveTo>
                    <a:pt x="89" y="30"/>
                  </a:moveTo>
                  <a:lnTo>
                    <a:pt x="166" y="30"/>
                  </a:lnTo>
                  <a:lnTo>
                    <a:pt x="166" y="30"/>
                  </a:lnTo>
                  <a:lnTo>
                    <a:pt x="169" y="30"/>
                  </a:lnTo>
                  <a:lnTo>
                    <a:pt x="171" y="26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9" y="2"/>
                  </a:lnTo>
                  <a:lnTo>
                    <a:pt x="16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25" y="30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168">
              <a:extLst>
                <a:ext uri="{FF2B5EF4-FFF2-40B4-BE49-F238E27FC236}">
                  <a16:creationId xmlns:a16="http://schemas.microsoft.com/office/drawing/2014/main" id="{3936EA97-A9F1-4760-BE4F-A75FD1BEE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4572839"/>
              <a:ext cx="169863" cy="46038"/>
            </a:xfrm>
            <a:custGeom>
              <a:avLst/>
              <a:gdLst>
                <a:gd name="T0" fmla="*/ 0 w 107"/>
                <a:gd name="T1" fmla="*/ 5 h 29"/>
                <a:gd name="T2" fmla="*/ 0 w 107"/>
                <a:gd name="T3" fmla="*/ 26 h 29"/>
                <a:gd name="T4" fmla="*/ 0 w 107"/>
                <a:gd name="T5" fmla="*/ 26 h 29"/>
                <a:gd name="T6" fmla="*/ 2 w 107"/>
                <a:gd name="T7" fmla="*/ 29 h 29"/>
                <a:gd name="T8" fmla="*/ 5 w 107"/>
                <a:gd name="T9" fmla="*/ 29 h 29"/>
                <a:gd name="T10" fmla="*/ 103 w 107"/>
                <a:gd name="T11" fmla="*/ 29 h 29"/>
                <a:gd name="T12" fmla="*/ 103 w 107"/>
                <a:gd name="T13" fmla="*/ 29 h 29"/>
                <a:gd name="T14" fmla="*/ 106 w 107"/>
                <a:gd name="T15" fmla="*/ 29 h 29"/>
                <a:gd name="T16" fmla="*/ 107 w 107"/>
                <a:gd name="T17" fmla="*/ 26 h 29"/>
                <a:gd name="T18" fmla="*/ 107 w 107"/>
                <a:gd name="T19" fmla="*/ 5 h 29"/>
                <a:gd name="T20" fmla="*/ 107 w 107"/>
                <a:gd name="T21" fmla="*/ 5 h 29"/>
                <a:gd name="T22" fmla="*/ 106 w 107"/>
                <a:gd name="T23" fmla="*/ 2 h 29"/>
                <a:gd name="T24" fmla="*/ 103 w 107"/>
                <a:gd name="T25" fmla="*/ 0 h 29"/>
                <a:gd name="T26" fmla="*/ 22 w 107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29">
                  <a:moveTo>
                    <a:pt x="0" y="5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106" y="29"/>
                  </a:lnTo>
                  <a:lnTo>
                    <a:pt x="107" y="26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6" y="2"/>
                  </a:lnTo>
                  <a:lnTo>
                    <a:pt x="103" y="0"/>
                  </a:lnTo>
                  <a:lnTo>
                    <a:pt x="22" y="0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169">
              <a:extLst>
                <a:ext uri="{FF2B5EF4-FFF2-40B4-BE49-F238E27FC236}">
                  <a16:creationId xmlns:a16="http://schemas.microsoft.com/office/drawing/2014/main" id="{8A142A0B-0AD1-4225-95C9-A1407A79B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0" y="4547439"/>
              <a:ext cx="9525" cy="33338"/>
            </a:xfrm>
            <a:custGeom>
              <a:avLst/>
              <a:gdLst>
                <a:gd name="T0" fmla="*/ 0 w 6"/>
                <a:gd name="T1" fmla="*/ 0 h 21"/>
                <a:gd name="T2" fmla="*/ 3 w 6"/>
                <a:gd name="T3" fmla="*/ 0 h 21"/>
                <a:gd name="T4" fmla="*/ 3 w 6"/>
                <a:gd name="T5" fmla="*/ 0 h 21"/>
                <a:gd name="T6" fmla="*/ 6 w 6"/>
                <a:gd name="T7" fmla="*/ 1 h 21"/>
                <a:gd name="T8" fmla="*/ 6 w 6"/>
                <a:gd name="T9" fmla="*/ 4 h 21"/>
                <a:gd name="T10" fmla="*/ 6 w 6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1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21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171">
              <a:extLst>
                <a:ext uri="{FF2B5EF4-FFF2-40B4-BE49-F238E27FC236}">
                  <a16:creationId xmlns:a16="http://schemas.microsoft.com/office/drawing/2014/main" id="{A6DB6780-8FDA-4517-ABCF-D5D150654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8" y="4672852"/>
              <a:ext cx="61913" cy="58738"/>
            </a:xfrm>
            <a:custGeom>
              <a:avLst/>
              <a:gdLst>
                <a:gd name="T0" fmla="*/ 39 w 39"/>
                <a:gd name="T1" fmla="*/ 16 h 37"/>
                <a:gd name="T2" fmla="*/ 39 w 39"/>
                <a:gd name="T3" fmla="*/ 16 h 37"/>
                <a:gd name="T4" fmla="*/ 39 w 39"/>
                <a:gd name="T5" fmla="*/ 14 h 37"/>
                <a:gd name="T6" fmla="*/ 39 w 39"/>
                <a:gd name="T7" fmla="*/ 12 h 37"/>
                <a:gd name="T8" fmla="*/ 28 w 39"/>
                <a:gd name="T9" fmla="*/ 11 h 37"/>
                <a:gd name="T10" fmla="*/ 28 w 39"/>
                <a:gd name="T11" fmla="*/ 11 h 37"/>
                <a:gd name="T12" fmla="*/ 26 w 39"/>
                <a:gd name="T13" fmla="*/ 9 h 37"/>
                <a:gd name="T14" fmla="*/ 22 w 39"/>
                <a:gd name="T15" fmla="*/ 2 h 37"/>
                <a:gd name="T16" fmla="*/ 22 w 39"/>
                <a:gd name="T17" fmla="*/ 2 h 37"/>
                <a:gd name="T18" fmla="*/ 20 w 39"/>
                <a:gd name="T19" fmla="*/ 0 h 37"/>
                <a:gd name="T20" fmla="*/ 19 w 39"/>
                <a:gd name="T21" fmla="*/ 2 h 37"/>
                <a:gd name="T22" fmla="*/ 13 w 39"/>
                <a:gd name="T23" fmla="*/ 9 h 37"/>
                <a:gd name="T24" fmla="*/ 13 w 39"/>
                <a:gd name="T25" fmla="*/ 9 h 37"/>
                <a:gd name="T26" fmla="*/ 11 w 39"/>
                <a:gd name="T27" fmla="*/ 11 h 37"/>
                <a:gd name="T28" fmla="*/ 2 w 39"/>
                <a:gd name="T29" fmla="*/ 12 h 37"/>
                <a:gd name="T30" fmla="*/ 2 w 39"/>
                <a:gd name="T31" fmla="*/ 12 h 37"/>
                <a:gd name="T32" fmla="*/ 0 w 39"/>
                <a:gd name="T33" fmla="*/ 14 h 37"/>
                <a:gd name="T34" fmla="*/ 2 w 39"/>
                <a:gd name="T35" fmla="*/ 16 h 37"/>
                <a:gd name="T36" fmla="*/ 8 w 39"/>
                <a:gd name="T37" fmla="*/ 23 h 37"/>
                <a:gd name="T38" fmla="*/ 8 w 39"/>
                <a:gd name="T39" fmla="*/ 23 h 37"/>
                <a:gd name="T40" fmla="*/ 8 w 39"/>
                <a:gd name="T41" fmla="*/ 26 h 37"/>
                <a:gd name="T42" fmla="*/ 8 w 39"/>
                <a:gd name="T43" fmla="*/ 35 h 37"/>
                <a:gd name="T44" fmla="*/ 8 w 39"/>
                <a:gd name="T45" fmla="*/ 35 h 37"/>
                <a:gd name="T46" fmla="*/ 8 w 39"/>
                <a:gd name="T47" fmla="*/ 37 h 37"/>
                <a:gd name="T48" fmla="*/ 10 w 39"/>
                <a:gd name="T49" fmla="*/ 37 h 37"/>
                <a:gd name="T50" fmla="*/ 19 w 39"/>
                <a:gd name="T51" fmla="*/ 34 h 37"/>
                <a:gd name="T52" fmla="*/ 19 w 39"/>
                <a:gd name="T53" fmla="*/ 34 h 37"/>
                <a:gd name="T54" fmla="*/ 22 w 39"/>
                <a:gd name="T55" fmla="*/ 34 h 37"/>
                <a:gd name="T56" fmla="*/ 31 w 39"/>
                <a:gd name="T57" fmla="*/ 37 h 37"/>
                <a:gd name="T58" fmla="*/ 31 w 39"/>
                <a:gd name="T59" fmla="*/ 37 h 37"/>
                <a:gd name="T60" fmla="*/ 33 w 39"/>
                <a:gd name="T61" fmla="*/ 37 h 37"/>
                <a:gd name="T62" fmla="*/ 33 w 39"/>
                <a:gd name="T63" fmla="*/ 35 h 37"/>
                <a:gd name="T64" fmla="*/ 33 w 39"/>
                <a:gd name="T65" fmla="*/ 26 h 37"/>
                <a:gd name="T66" fmla="*/ 33 w 39"/>
                <a:gd name="T67" fmla="*/ 26 h 37"/>
                <a:gd name="T68" fmla="*/ 33 w 39"/>
                <a:gd name="T69" fmla="*/ 23 h 37"/>
                <a:gd name="T70" fmla="*/ 39 w 39"/>
                <a:gd name="T71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37">
                  <a:moveTo>
                    <a:pt x="39" y="16"/>
                  </a:moveTo>
                  <a:lnTo>
                    <a:pt x="39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9" y="2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2" y="34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9" y="16"/>
                  </a:lnTo>
                  <a:close/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1D65341-1C9D-464B-8010-5B515C8015FB}"/>
              </a:ext>
            </a:extLst>
          </p:cNvPr>
          <p:cNvSpPr txBox="1"/>
          <p:nvPr/>
        </p:nvSpPr>
        <p:spPr>
          <a:xfrm>
            <a:off x="2569401" y="4946706"/>
            <a:ext cx="1395490" cy="616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Práticas robustas de gestão e atuação sistêmica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A4A4645-9F1C-41CE-96AA-660AB6A1DF8D}"/>
              </a:ext>
            </a:extLst>
          </p:cNvPr>
          <p:cNvSpPr txBox="1"/>
          <p:nvPr/>
        </p:nvSpPr>
        <p:spPr>
          <a:xfrm>
            <a:off x="5068377" y="4946706"/>
            <a:ext cx="129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Gestão eficiente e com resultados sustentáveis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BDAAA75-A816-48FB-B17F-91087E27BBFF}"/>
              </a:ext>
            </a:extLst>
          </p:cNvPr>
          <p:cNvSpPr txBox="1"/>
          <p:nvPr/>
        </p:nvSpPr>
        <p:spPr>
          <a:xfrm>
            <a:off x="7531670" y="4946706"/>
            <a:ext cx="1543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Ampliando a abrangência e promovendo a profissionalização das práticas de gestão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02DACA86-CB14-4D14-8B8F-1583526A60B2}"/>
              </a:ext>
            </a:extLst>
          </p:cNvPr>
          <p:cNvSpPr txBox="1"/>
          <p:nvPr/>
        </p:nvSpPr>
        <p:spPr>
          <a:xfrm>
            <a:off x="10112302" y="4946706"/>
            <a:ext cx="1636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Construindo mecanismos para evoluir as suas práticas de gestão e governança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E05E5385-1C97-4F89-8CEE-1DFF5D70A05B}"/>
              </a:ext>
            </a:extLst>
          </p:cNvPr>
          <p:cNvGrpSpPr/>
          <p:nvPr/>
        </p:nvGrpSpPr>
        <p:grpSpPr>
          <a:xfrm>
            <a:off x="11016707" y="3045383"/>
            <a:ext cx="1038098" cy="1084888"/>
            <a:chOff x="8183563" y="1195388"/>
            <a:chExt cx="2078037" cy="2171701"/>
          </a:xfrm>
        </p:grpSpPr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D235ABC-7F04-473A-83B9-AD25D7C7B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8825" y="1535113"/>
              <a:ext cx="238125" cy="227013"/>
            </a:xfrm>
            <a:custGeom>
              <a:avLst/>
              <a:gdLst>
                <a:gd name="T0" fmla="*/ 74 w 150"/>
                <a:gd name="T1" fmla="*/ 120 h 143"/>
                <a:gd name="T2" fmla="*/ 28 w 150"/>
                <a:gd name="T3" fmla="*/ 143 h 143"/>
                <a:gd name="T4" fmla="*/ 38 w 150"/>
                <a:gd name="T5" fmla="*/ 92 h 143"/>
                <a:gd name="T6" fmla="*/ 0 w 150"/>
                <a:gd name="T7" fmla="*/ 54 h 143"/>
                <a:gd name="T8" fmla="*/ 52 w 150"/>
                <a:gd name="T9" fmla="*/ 48 h 143"/>
                <a:gd name="T10" fmla="*/ 74 w 150"/>
                <a:gd name="T11" fmla="*/ 0 h 143"/>
                <a:gd name="T12" fmla="*/ 98 w 150"/>
                <a:gd name="T13" fmla="*/ 48 h 143"/>
                <a:gd name="T14" fmla="*/ 150 w 150"/>
                <a:gd name="T15" fmla="*/ 54 h 143"/>
                <a:gd name="T16" fmla="*/ 112 w 150"/>
                <a:gd name="T17" fmla="*/ 92 h 143"/>
                <a:gd name="T18" fmla="*/ 122 w 150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43">
                  <a:moveTo>
                    <a:pt x="74" y="120"/>
                  </a:moveTo>
                  <a:lnTo>
                    <a:pt x="28" y="143"/>
                  </a:lnTo>
                  <a:lnTo>
                    <a:pt x="38" y="92"/>
                  </a:lnTo>
                  <a:lnTo>
                    <a:pt x="0" y="54"/>
                  </a:lnTo>
                  <a:lnTo>
                    <a:pt x="52" y="48"/>
                  </a:lnTo>
                  <a:lnTo>
                    <a:pt x="74" y="0"/>
                  </a:lnTo>
                  <a:lnTo>
                    <a:pt x="98" y="48"/>
                  </a:lnTo>
                  <a:lnTo>
                    <a:pt x="150" y="54"/>
                  </a:lnTo>
                  <a:lnTo>
                    <a:pt x="112" y="92"/>
                  </a:lnTo>
                  <a:lnTo>
                    <a:pt x="122" y="143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08FC7881-224D-4777-B1BA-1F693B5CA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2774951"/>
              <a:ext cx="1185862" cy="592138"/>
            </a:xfrm>
            <a:custGeom>
              <a:avLst/>
              <a:gdLst>
                <a:gd name="T0" fmla="*/ 565 w 747"/>
                <a:gd name="T1" fmla="*/ 0 h 373"/>
                <a:gd name="T2" fmla="*/ 136 w 747"/>
                <a:gd name="T3" fmla="*/ 0 h 373"/>
                <a:gd name="T4" fmla="*/ 136 w 747"/>
                <a:gd name="T5" fmla="*/ 0 h 373"/>
                <a:gd name="T6" fmla="*/ 124 w 747"/>
                <a:gd name="T7" fmla="*/ 2 h 373"/>
                <a:gd name="T8" fmla="*/ 114 w 747"/>
                <a:gd name="T9" fmla="*/ 6 h 373"/>
                <a:gd name="T10" fmla="*/ 104 w 747"/>
                <a:gd name="T11" fmla="*/ 10 h 373"/>
                <a:gd name="T12" fmla="*/ 96 w 747"/>
                <a:gd name="T13" fmla="*/ 18 h 373"/>
                <a:gd name="T14" fmla="*/ 90 w 747"/>
                <a:gd name="T15" fmla="*/ 26 h 373"/>
                <a:gd name="T16" fmla="*/ 84 w 747"/>
                <a:gd name="T17" fmla="*/ 36 h 373"/>
                <a:gd name="T18" fmla="*/ 82 w 747"/>
                <a:gd name="T19" fmla="*/ 45 h 373"/>
                <a:gd name="T20" fmla="*/ 80 w 747"/>
                <a:gd name="T21" fmla="*/ 55 h 373"/>
                <a:gd name="T22" fmla="*/ 80 w 747"/>
                <a:gd name="T23" fmla="*/ 227 h 373"/>
                <a:gd name="T24" fmla="*/ 80 w 747"/>
                <a:gd name="T25" fmla="*/ 227 h 373"/>
                <a:gd name="T26" fmla="*/ 82 w 747"/>
                <a:gd name="T27" fmla="*/ 243 h 373"/>
                <a:gd name="T28" fmla="*/ 88 w 747"/>
                <a:gd name="T29" fmla="*/ 257 h 373"/>
                <a:gd name="T30" fmla="*/ 98 w 747"/>
                <a:gd name="T31" fmla="*/ 269 h 373"/>
                <a:gd name="T32" fmla="*/ 110 w 747"/>
                <a:gd name="T33" fmla="*/ 277 h 373"/>
                <a:gd name="T34" fmla="*/ 42 w 747"/>
                <a:gd name="T35" fmla="*/ 277 h 373"/>
                <a:gd name="T36" fmla="*/ 42 w 747"/>
                <a:gd name="T37" fmla="*/ 277 h 373"/>
                <a:gd name="T38" fmla="*/ 34 w 747"/>
                <a:gd name="T39" fmla="*/ 279 h 373"/>
                <a:gd name="T40" fmla="*/ 26 w 747"/>
                <a:gd name="T41" fmla="*/ 281 h 373"/>
                <a:gd name="T42" fmla="*/ 18 w 747"/>
                <a:gd name="T43" fmla="*/ 285 h 373"/>
                <a:gd name="T44" fmla="*/ 12 w 747"/>
                <a:gd name="T45" fmla="*/ 289 h 373"/>
                <a:gd name="T46" fmla="*/ 8 w 747"/>
                <a:gd name="T47" fmla="*/ 297 h 373"/>
                <a:gd name="T48" fmla="*/ 4 w 747"/>
                <a:gd name="T49" fmla="*/ 303 h 373"/>
                <a:gd name="T50" fmla="*/ 2 w 747"/>
                <a:gd name="T51" fmla="*/ 311 h 373"/>
                <a:gd name="T52" fmla="*/ 0 w 747"/>
                <a:gd name="T53" fmla="*/ 319 h 373"/>
                <a:gd name="T54" fmla="*/ 0 w 747"/>
                <a:gd name="T55" fmla="*/ 325 h 373"/>
                <a:gd name="T56" fmla="*/ 0 w 747"/>
                <a:gd name="T57" fmla="*/ 331 h 373"/>
                <a:gd name="T58" fmla="*/ 0 w 747"/>
                <a:gd name="T59" fmla="*/ 331 h 373"/>
                <a:gd name="T60" fmla="*/ 2 w 747"/>
                <a:gd name="T61" fmla="*/ 339 h 373"/>
                <a:gd name="T62" fmla="*/ 4 w 747"/>
                <a:gd name="T63" fmla="*/ 347 h 373"/>
                <a:gd name="T64" fmla="*/ 8 w 747"/>
                <a:gd name="T65" fmla="*/ 355 h 373"/>
                <a:gd name="T66" fmla="*/ 12 w 747"/>
                <a:gd name="T67" fmla="*/ 361 h 373"/>
                <a:gd name="T68" fmla="*/ 18 w 747"/>
                <a:gd name="T69" fmla="*/ 367 h 373"/>
                <a:gd name="T70" fmla="*/ 26 w 747"/>
                <a:gd name="T71" fmla="*/ 371 h 373"/>
                <a:gd name="T72" fmla="*/ 34 w 747"/>
                <a:gd name="T73" fmla="*/ 373 h 373"/>
                <a:gd name="T74" fmla="*/ 42 w 747"/>
                <a:gd name="T75" fmla="*/ 373 h 373"/>
                <a:gd name="T76" fmla="*/ 705 w 747"/>
                <a:gd name="T77" fmla="*/ 373 h 373"/>
                <a:gd name="T78" fmla="*/ 705 w 747"/>
                <a:gd name="T79" fmla="*/ 373 h 373"/>
                <a:gd name="T80" fmla="*/ 713 w 747"/>
                <a:gd name="T81" fmla="*/ 373 h 373"/>
                <a:gd name="T82" fmla="*/ 721 w 747"/>
                <a:gd name="T83" fmla="*/ 371 h 373"/>
                <a:gd name="T84" fmla="*/ 727 w 747"/>
                <a:gd name="T85" fmla="*/ 367 h 373"/>
                <a:gd name="T86" fmla="*/ 733 w 747"/>
                <a:gd name="T87" fmla="*/ 361 h 373"/>
                <a:gd name="T88" fmla="*/ 739 w 747"/>
                <a:gd name="T89" fmla="*/ 355 h 373"/>
                <a:gd name="T90" fmla="*/ 743 w 747"/>
                <a:gd name="T91" fmla="*/ 347 h 373"/>
                <a:gd name="T92" fmla="*/ 745 w 747"/>
                <a:gd name="T93" fmla="*/ 339 h 373"/>
                <a:gd name="T94" fmla="*/ 747 w 747"/>
                <a:gd name="T95" fmla="*/ 331 h 373"/>
                <a:gd name="T96" fmla="*/ 747 w 747"/>
                <a:gd name="T97" fmla="*/ 325 h 373"/>
                <a:gd name="T98" fmla="*/ 747 w 747"/>
                <a:gd name="T99" fmla="*/ 319 h 373"/>
                <a:gd name="T100" fmla="*/ 747 w 747"/>
                <a:gd name="T101" fmla="*/ 319 h 373"/>
                <a:gd name="T102" fmla="*/ 745 w 747"/>
                <a:gd name="T103" fmla="*/ 311 h 373"/>
                <a:gd name="T104" fmla="*/ 743 w 747"/>
                <a:gd name="T105" fmla="*/ 303 h 373"/>
                <a:gd name="T106" fmla="*/ 739 w 747"/>
                <a:gd name="T107" fmla="*/ 297 h 373"/>
                <a:gd name="T108" fmla="*/ 733 w 747"/>
                <a:gd name="T109" fmla="*/ 289 h 373"/>
                <a:gd name="T110" fmla="*/ 727 w 747"/>
                <a:gd name="T111" fmla="*/ 285 h 373"/>
                <a:gd name="T112" fmla="*/ 721 w 747"/>
                <a:gd name="T113" fmla="*/ 281 h 373"/>
                <a:gd name="T114" fmla="*/ 713 w 747"/>
                <a:gd name="T115" fmla="*/ 279 h 373"/>
                <a:gd name="T116" fmla="*/ 705 w 747"/>
                <a:gd name="T117" fmla="*/ 277 h 373"/>
                <a:gd name="T118" fmla="*/ 304 w 747"/>
                <a:gd name="T119" fmla="*/ 27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7" h="373">
                  <a:moveTo>
                    <a:pt x="565" y="0"/>
                  </a:moveTo>
                  <a:lnTo>
                    <a:pt x="136" y="0"/>
                  </a:lnTo>
                  <a:lnTo>
                    <a:pt x="136" y="0"/>
                  </a:lnTo>
                  <a:lnTo>
                    <a:pt x="124" y="2"/>
                  </a:lnTo>
                  <a:lnTo>
                    <a:pt x="114" y="6"/>
                  </a:lnTo>
                  <a:lnTo>
                    <a:pt x="104" y="10"/>
                  </a:lnTo>
                  <a:lnTo>
                    <a:pt x="96" y="18"/>
                  </a:lnTo>
                  <a:lnTo>
                    <a:pt x="90" y="26"/>
                  </a:lnTo>
                  <a:lnTo>
                    <a:pt x="84" y="36"/>
                  </a:lnTo>
                  <a:lnTo>
                    <a:pt x="82" y="45"/>
                  </a:lnTo>
                  <a:lnTo>
                    <a:pt x="80" y="55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2" y="243"/>
                  </a:lnTo>
                  <a:lnTo>
                    <a:pt x="88" y="257"/>
                  </a:lnTo>
                  <a:lnTo>
                    <a:pt x="98" y="269"/>
                  </a:lnTo>
                  <a:lnTo>
                    <a:pt x="110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34" y="279"/>
                  </a:lnTo>
                  <a:lnTo>
                    <a:pt x="26" y="281"/>
                  </a:lnTo>
                  <a:lnTo>
                    <a:pt x="18" y="285"/>
                  </a:lnTo>
                  <a:lnTo>
                    <a:pt x="12" y="289"/>
                  </a:lnTo>
                  <a:lnTo>
                    <a:pt x="8" y="297"/>
                  </a:lnTo>
                  <a:lnTo>
                    <a:pt x="4" y="303"/>
                  </a:lnTo>
                  <a:lnTo>
                    <a:pt x="2" y="311"/>
                  </a:lnTo>
                  <a:lnTo>
                    <a:pt x="0" y="319"/>
                  </a:lnTo>
                  <a:lnTo>
                    <a:pt x="0" y="325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2" y="339"/>
                  </a:lnTo>
                  <a:lnTo>
                    <a:pt x="4" y="347"/>
                  </a:lnTo>
                  <a:lnTo>
                    <a:pt x="8" y="355"/>
                  </a:lnTo>
                  <a:lnTo>
                    <a:pt x="12" y="361"/>
                  </a:lnTo>
                  <a:lnTo>
                    <a:pt x="18" y="367"/>
                  </a:lnTo>
                  <a:lnTo>
                    <a:pt x="26" y="371"/>
                  </a:lnTo>
                  <a:lnTo>
                    <a:pt x="34" y="373"/>
                  </a:lnTo>
                  <a:lnTo>
                    <a:pt x="42" y="373"/>
                  </a:lnTo>
                  <a:lnTo>
                    <a:pt x="705" y="373"/>
                  </a:lnTo>
                  <a:lnTo>
                    <a:pt x="705" y="373"/>
                  </a:lnTo>
                  <a:lnTo>
                    <a:pt x="713" y="373"/>
                  </a:lnTo>
                  <a:lnTo>
                    <a:pt x="721" y="371"/>
                  </a:lnTo>
                  <a:lnTo>
                    <a:pt x="727" y="367"/>
                  </a:lnTo>
                  <a:lnTo>
                    <a:pt x="733" y="361"/>
                  </a:lnTo>
                  <a:lnTo>
                    <a:pt x="739" y="355"/>
                  </a:lnTo>
                  <a:lnTo>
                    <a:pt x="743" y="347"/>
                  </a:lnTo>
                  <a:lnTo>
                    <a:pt x="745" y="339"/>
                  </a:lnTo>
                  <a:lnTo>
                    <a:pt x="747" y="331"/>
                  </a:lnTo>
                  <a:lnTo>
                    <a:pt x="747" y="325"/>
                  </a:lnTo>
                  <a:lnTo>
                    <a:pt x="747" y="319"/>
                  </a:lnTo>
                  <a:lnTo>
                    <a:pt x="747" y="319"/>
                  </a:lnTo>
                  <a:lnTo>
                    <a:pt x="745" y="311"/>
                  </a:lnTo>
                  <a:lnTo>
                    <a:pt x="743" y="303"/>
                  </a:lnTo>
                  <a:lnTo>
                    <a:pt x="739" y="297"/>
                  </a:lnTo>
                  <a:lnTo>
                    <a:pt x="733" y="289"/>
                  </a:lnTo>
                  <a:lnTo>
                    <a:pt x="727" y="285"/>
                  </a:lnTo>
                  <a:lnTo>
                    <a:pt x="721" y="281"/>
                  </a:lnTo>
                  <a:lnTo>
                    <a:pt x="713" y="279"/>
                  </a:lnTo>
                  <a:lnTo>
                    <a:pt x="705" y="277"/>
                  </a:lnTo>
                  <a:lnTo>
                    <a:pt x="304" y="277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68418F27-1191-45C7-9450-BCA61463C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1195388"/>
              <a:ext cx="2078037" cy="1939925"/>
            </a:xfrm>
            <a:custGeom>
              <a:avLst/>
              <a:gdLst>
                <a:gd name="T0" fmla="*/ 943 w 1309"/>
                <a:gd name="T1" fmla="*/ 1031 h 1222"/>
                <a:gd name="T2" fmla="*/ 901 w 1309"/>
                <a:gd name="T3" fmla="*/ 997 h 1222"/>
                <a:gd name="T4" fmla="*/ 839 w 1309"/>
                <a:gd name="T5" fmla="*/ 961 h 1222"/>
                <a:gd name="T6" fmla="*/ 801 w 1309"/>
                <a:gd name="T7" fmla="*/ 887 h 1222"/>
                <a:gd name="T8" fmla="*/ 771 w 1309"/>
                <a:gd name="T9" fmla="*/ 845 h 1222"/>
                <a:gd name="T10" fmla="*/ 745 w 1309"/>
                <a:gd name="T11" fmla="*/ 745 h 1222"/>
                <a:gd name="T12" fmla="*/ 765 w 1309"/>
                <a:gd name="T13" fmla="*/ 701 h 1222"/>
                <a:gd name="T14" fmla="*/ 857 w 1309"/>
                <a:gd name="T15" fmla="*/ 647 h 1222"/>
                <a:gd name="T16" fmla="*/ 907 w 1309"/>
                <a:gd name="T17" fmla="*/ 643 h 1222"/>
                <a:gd name="T18" fmla="*/ 957 w 1309"/>
                <a:gd name="T19" fmla="*/ 673 h 1222"/>
                <a:gd name="T20" fmla="*/ 1013 w 1309"/>
                <a:gd name="T21" fmla="*/ 669 h 1222"/>
                <a:gd name="T22" fmla="*/ 1053 w 1309"/>
                <a:gd name="T23" fmla="*/ 643 h 1222"/>
                <a:gd name="T24" fmla="*/ 1055 w 1309"/>
                <a:gd name="T25" fmla="*/ 609 h 1222"/>
                <a:gd name="T26" fmla="*/ 1033 w 1309"/>
                <a:gd name="T27" fmla="*/ 591 h 1222"/>
                <a:gd name="T28" fmla="*/ 999 w 1309"/>
                <a:gd name="T29" fmla="*/ 595 h 1222"/>
                <a:gd name="T30" fmla="*/ 967 w 1309"/>
                <a:gd name="T31" fmla="*/ 597 h 1222"/>
                <a:gd name="T32" fmla="*/ 957 w 1309"/>
                <a:gd name="T33" fmla="*/ 585 h 1222"/>
                <a:gd name="T34" fmla="*/ 1013 w 1309"/>
                <a:gd name="T35" fmla="*/ 547 h 1222"/>
                <a:gd name="T36" fmla="*/ 1157 w 1309"/>
                <a:gd name="T37" fmla="*/ 443 h 1222"/>
                <a:gd name="T38" fmla="*/ 1259 w 1309"/>
                <a:gd name="T39" fmla="*/ 326 h 1222"/>
                <a:gd name="T40" fmla="*/ 1307 w 1309"/>
                <a:gd name="T41" fmla="*/ 208 h 1222"/>
                <a:gd name="T42" fmla="*/ 1303 w 1309"/>
                <a:gd name="T43" fmla="*/ 126 h 1222"/>
                <a:gd name="T44" fmla="*/ 1263 w 1309"/>
                <a:gd name="T45" fmla="*/ 56 h 1222"/>
                <a:gd name="T46" fmla="*/ 1161 w 1309"/>
                <a:gd name="T47" fmla="*/ 8 h 1222"/>
                <a:gd name="T48" fmla="*/ 1063 w 1309"/>
                <a:gd name="T49" fmla="*/ 28 h 1222"/>
                <a:gd name="T50" fmla="*/ 997 w 1309"/>
                <a:gd name="T51" fmla="*/ 34 h 1222"/>
                <a:gd name="T52" fmla="*/ 983 w 1309"/>
                <a:gd name="T53" fmla="*/ 4 h 1222"/>
                <a:gd name="T54" fmla="*/ 344 w 1309"/>
                <a:gd name="T55" fmla="*/ 0 h 1222"/>
                <a:gd name="T56" fmla="*/ 314 w 1309"/>
                <a:gd name="T57" fmla="*/ 14 h 1222"/>
                <a:gd name="T58" fmla="*/ 308 w 1309"/>
                <a:gd name="T59" fmla="*/ 70 h 1222"/>
                <a:gd name="T60" fmla="*/ 222 w 1309"/>
                <a:gd name="T61" fmla="*/ 18 h 1222"/>
                <a:gd name="T62" fmla="*/ 104 w 1309"/>
                <a:gd name="T63" fmla="*/ 18 h 1222"/>
                <a:gd name="T64" fmla="*/ 32 w 1309"/>
                <a:gd name="T65" fmla="*/ 72 h 1222"/>
                <a:gd name="T66" fmla="*/ 0 w 1309"/>
                <a:gd name="T67" fmla="*/ 166 h 1222"/>
                <a:gd name="T68" fmla="*/ 14 w 1309"/>
                <a:gd name="T69" fmla="*/ 254 h 1222"/>
                <a:gd name="T70" fmla="*/ 86 w 1309"/>
                <a:gd name="T71" fmla="*/ 373 h 1222"/>
                <a:gd name="T72" fmla="*/ 206 w 1309"/>
                <a:gd name="T73" fmla="*/ 487 h 1222"/>
                <a:gd name="T74" fmla="*/ 330 w 1309"/>
                <a:gd name="T75" fmla="*/ 567 h 1222"/>
                <a:gd name="T76" fmla="*/ 352 w 1309"/>
                <a:gd name="T77" fmla="*/ 587 h 1222"/>
                <a:gd name="T78" fmla="*/ 328 w 1309"/>
                <a:gd name="T79" fmla="*/ 601 h 1222"/>
                <a:gd name="T80" fmla="*/ 296 w 1309"/>
                <a:gd name="T81" fmla="*/ 589 h 1222"/>
                <a:gd name="T82" fmla="*/ 264 w 1309"/>
                <a:gd name="T83" fmla="*/ 597 h 1222"/>
                <a:gd name="T84" fmla="*/ 252 w 1309"/>
                <a:gd name="T85" fmla="*/ 623 h 1222"/>
                <a:gd name="T86" fmla="*/ 266 w 1309"/>
                <a:gd name="T87" fmla="*/ 655 h 1222"/>
                <a:gd name="T88" fmla="*/ 328 w 1309"/>
                <a:gd name="T89" fmla="*/ 675 h 1222"/>
                <a:gd name="T90" fmla="*/ 376 w 1309"/>
                <a:gd name="T91" fmla="*/ 663 h 1222"/>
                <a:gd name="T92" fmla="*/ 420 w 1309"/>
                <a:gd name="T93" fmla="*/ 617 h 1222"/>
                <a:gd name="T94" fmla="*/ 486 w 1309"/>
                <a:gd name="T95" fmla="*/ 673 h 1222"/>
                <a:gd name="T96" fmla="*/ 562 w 1309"/>
                <a:gd name="T97" fmla="*/ 709 h 1222"/>
                <a:gd name="T98" fmla="*/ 550 w 1309"/>
                <a:gd name="T99" fmla="*/ 805 h 1222"/>
                <a:gd name="T100" fmla="*/ 524 w 1309"/>
                <a:gd name="T101" fmla="*/ 867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9" h="1222">
                  <a:moveTo>
                    <a:pt x="947" y="1222"/>
                  </a:moveTo>
                  <a:lnTo>
                    <a:pt x="947" y="1050"/>
                  </a:lnTo>
                  <a:lnTo>
                    <a:pt x="947" y="1050"/>
                  </a:lnTo>
                  <a:lnTo>
                    <a:pt x="945" y="1040"/>
                  </a:lnTo>
                  <a:lnTo>
                    <a:pt x="943" y="1031"/>
                  </a:lnTo>
                  <a:lnTo>
                    <a:pt x="937" y="1021"/>
                  </a:lnTo>
                  <a:lnTo>
                    <a:pt x="931" y="1013"/>
                  </a:lnTo>
                  <a:lnTo>
                    <a:pt x="921" y="1005"/>
                  </a:lnTo>
                  <a:lnTo>
                    <a:pt x="913" y="1001"/>
                  </a:lnTo>
                  <a:lnTo>
                    <a:pt x="901" y="997"/>
                  </a:lnTo>
                  <a:lnTo>
                    <a:pt x="891" y="995"/>
                  </a:lnTo>
                  <a:lnTo>
                    <a:pt x="845" y="995"/>
                  </a:lnTo>
                  <a:lnTo>
                    <a:pt x="845" y="995"/>
                  </a:lnTo>
                  <a:lnTo>
                    <a:pt x="843" y="979"/>
                  </a:lnTo>
                  <a:lnTo>
                    <a:pt x="839" y="961"/>
                  </a:lnTo>
                  <a:lnTo>
                    <a:pt x="835" y="945"/>
                  </a:lnTo>
                  <a:lnTo>
                    <a:pt x="829" y="929"/>
                  </a:lnTo>
                  <a:lnTo>
                    <a:pt x="821" y="915"/>
                  </a:lnTo>
                  <a:lnTo>
                    <a:pt x="811" y="901"/>
                  </a:lnTo>
                  <a:lnTo>
                    <a:pt x="801" y="887"/>
                  </a:lnTo>
                  <a:lnTo>
                    <a:pt x="791" y="875"/>
                  </a:lnTo>
                  <a:lnTo>
                    <a:pt x="791" y="875"/>
                  </a:lnTo>
                  <a:lnTo>
                    <a:pt x="783" y="867"/>
                  </a:lnTo>
                  <a:lnTo>
                    <a:pt x="777" y="857"/>
                  </a:lnTo>
                  <a:lnTo>
                    <a:pt x="771" y="845"/>
                  </a:lnTo>
                  <a:lnTo>
                    <a:pt x="765" y="835"/>
                  </a:lnTo>
                  <a:lnTo>
                    <a:pt x="765" y="835"/>
                  </a:lnTo>
                  <a:lnTo>
                    <a:pt x="757" y="805"/>
                  </a:lnTo>
                  <a:lnTo>
                    <a:pt x="751" y="775"/>
                  </a:lnTo>
                  <a:lnTo>
                    <a:pt x="745" y="745"/>
                  </a:lnTo>
                  <a:lnTo>
                    <a:pt x="745" y="713"/>
                  </a:lnTo>
                  <a:lnTo>
                    <a:pt x="745" y="713"/>
                  </a:lnTo>
                  <a:lnTo>
                    <a:pt x="745" y="709"/>
                  </a:lnTo>
                  <a:lnTo>
                    <a:pt x="745" y="709"/>
                  </a:lnTo>
                  <a:lnTo>
                    <a:pt x="765" y="701"/>
                  </a:lnTo>
                  <a:lnTo>
                    <a:pt x="785" y="693"/>
                  </a:lnTo>
                  <a:lnTo>
                    <a:pt x="803" y="683"/>
                  </a:lnTo>
                  <a:lnTo>
                    <a:pt x="821" y="673"/>
                  </a:lnTo>
                  <a:lnTo>
                    <a:pt x="839" y="659"/>
                  </a:lnTo>
                  <a:lnTo>
                    <a:pt x="857" y="647"/>
                  </a:lnTo>
                  <a:lnTo>
                    <a:pt x="873" y="631"/>
                  </a:lnTo>
                  <a:lnTo>
                    <a:pt x="889" y="615"/>
                  </a:lnTo>
                  <a:lnTo>
                    <a:pt x="889" y="615"/>
                  </a:lnTo>
                  <a:lnTo>
                    <a:pt x="895" y="629"/>
                  </a:lnTo>
                  <a:lnTo>
                    <a:pt x="907" y="643"/>
                  </a:lnTo>
                  <a:lnTo>
                    <a:pt x="919" y="655"/>
                  </a:lnTo>
                  <a:lnTo>
                    <a:pt x="935" y="663"/>
                  </a:lnTo>
                  <a:lnTo>
                    <a:pt x="935" y="663"/>
                  </a:lnTo>
                  <a:lnTo>
                    <a:pt x="945" y="669"/>
                  </a:lnTo>
                  <a:lnTo>
                    <a:pt x="957" y="673"/>
                  </a:lnTo>
                  <a:lnTo>
                    <a:pt x="969" y="675"/>
                  </a:lnTo>
                  <a:lnTo>
                    <a:pt x="981" y="675"/>
                  </a:lnTo>
                  <a:lnTo>
                    <a:pt x="981" y="675"/>
                  </a:lnTo>
                  <a:lnTo>
                    <a:pt x="997" y="673"/>
                  </a:lnTo>
                  <a:lnTo>
                    <a:pt x="1013" y="669"/>
                  </a:lnTo>
                  <a:lnTo>
                    <a:pt x="1029" y="663"/>
                  </a:lnTo>
                  <a:lnTo>
                    <a:pt x="1043" y="655"/>
                  </a:lnTo>
                  <a:lnTo>
                    <a:pt x="1043" y="655"/>
                  </a:lnTo>
                  <a:lnTo>
                    <a:pt x="1049" y="649"/>
                  </a:lnTo>
                  <a:lnTo>
                    <a:pt x="1053" y="643"/>
                  </a:lnTo>
                  <a:lnTo>
                    <a:pt x="1057" y="637"/>
                  </a:lnTo>
                  <a:lnTo>
                    <a:pt x="1059" y="631"/>
                  </a:lnTo>
                  <a:lnTo>
                    <a:pt x="1059" y="623"/>
                  </a:lnTo>
                  <a:lnTo>
                    <a:pt x="1057" y="617"/>
                  </a:lnTo>
                  <a:lnTo>
                    <a:pt x="1055" y="609"/>
                  </a:lnTo>
                  <a:lnTo>
                    <a:pt x="1051" y="603"/>
                  </a:lnTo>
                  <a:lnTo>
                    <a:pt x="1051" y="603"/>
                  </a:lnTo>
                  <a:lnTo>
                    <a:pt x="1047" y="597"/>
                  </a:lnTo>
                  <a:lnTo>
                    <a:pt x="1041" y="593"/>
                  </a:lnTo>
                  <a:lnTo>
                    <a:pt x="1033" y="591"/>
                  </a:lnTo>
                  <a:lnTo>
                    <a:pt x="1027" y="589"/>
                  </a:lnTo>
                  <a:lnTo>
                    <a:pt x="1021" y="587"/>
                  </a:lnTo>
                  <a:lnTo>
                    <a:pt x="1013" y="589"/>
                  </a:lnTo>
                  <a:lnTo>
                    <a:pt x="1007" y="591"/>
                  </a:lnTo>
                  <a:lnTo>
                    <a:pt x="999" y="595"/>
                  </a:lnTo>
                  <a:lnTo>
                    <a:pt x="999" y="595"/>
                  </a:lnTo>
                  <a:lnTo>
                    <a:pt x="991" y="599"/>
                  </a:lnTo>
                  <a:lnTo>
                    <a:pt x="983" y="601"/>
                  </a:lnTo>
                  <a:lnTo>
                    <a:pt x="973" y="601"/>
                  </a:lnTo>
                  <a:lnTo>
                    <a:pt x="967" y="597"/>
                  </a:lnTo>
                  <a:lnTo>
                    <a:pt x="967" y="597"/>
                  </a:lnTo>
                  <a:lnTo>
                    <a:pt x="959" y="591"/>
                  </a:lnTo>
                  <a:lnTo>
                    <a:pt x="957" y="587"/>
                  </a:lnTo>
                  <a:lnTo>
                    <a:pt x="957" y="587"/>
                  </a:lnTo>
                  <a:lnTo>
                    <a:pt x="957" y="585"/>
                  </a:lnTo>
                  <a:lnTo>
                    <a:pt x="961" y="581"/>
                  </a:lnTo>
                  <a:lnTo>
                    <a:pt x="969" y="573"/>
                  </a:lnTo>
                  <a:lnTo>
                    <a:pt x="981" y="567"/>
                  </a:lnTo>
                  <a:lnTo>
                    <a:pt x="981" y="567"/>
                  </a:lnTo>
                  <a:lnTo>
                    <a:pt x="1013" y="547"/>
                  </a:lnTo>
                  <a:lnTo>
                    <a:pt x="1045" y="529"/>
                  </a:lnTo>
                  <a:lnTo>
                    <a:pt x="1075" y="509"/>
                  </a:lnTo>
                  <a:lnTo>
                    <a:pt x="1103" y="487"/>
                  </a:lnTo>
                  <a:lnTo>
                    <a:pt x="1131" y="465"/>
                  </a:lnTo>
                  <a:lnTo>
                    <a:pt x="1157" y="443"/>
                  </a:lnTo>
                  <a:lnTo>
                    <a:pt x="1181" y="421"/>
                  </a:lnTo>
                  <a:lnTo>
                    <a:pt x="1203" y="397"/>
                  </a:lnTo>
                  <a:lnTo>
                    <a:pt x="1223" y="373"/>
                  </a:lnTo>
                  <a:lnTo>
                    <a:pt x="1243" y="349"/>
                  </a:lnTo>
                  <a:lnTo>
                    <a:pt x="1259" y="326"/>
                  </a:lnTo>
                  <a:lnTo>
                    <a:pt x="1273" y="302"/>
                  </a:lnTo>
                  <a:lnTo>
                    <a:pt x="1285" y="278"/>
                  </a:lnTo>
                  <a:lnTo>
                    <a:pt x="1295" y="254"/>
                  </a:lnTo>
                  <a:lnTo>
                    <a:pt x="1303" y="232"/>
                  </a:lnTo>
                  <a:lnTo>
                    <a:pt x="1307" y="208"/>
                  </a:lnTo>
                  <a:lnTo>
                    <a:pt x="1307" y="208"/>
                  </a:lnTo>
                  <a:lnTo>
                    <a:pt x="1309" y="186"/>
                  </a:lnTo>
                  <a:lnTo>
                    <a:pt x="1309" y="166"/>
                  </a:lnTo>
                  <a:lnTo>
                    <a:pt x="1307" y="144"/>
                  </a:lnTo>
                  <a:lnTo>
                    <a:pt x="1303" y="126"/>
                  </a:lnTo>
                  <a:lnTo>
                    <a:pt x="1297" y="106"/>
                  </a:lnTo>
                  <a:lnTo>
                    <a:pt x="1287" y="90"/>
                  </a:lnTo>
                  <a:lnTo>
                    <a:pt x="1277" y="72"/>
                  </a:lnTo>
                  <a:lnTo>
                    <a:pt x="1263" y="56"/>
                  </a:lnTo>
                  <a:lnTo>
                    <a:pt x="1263" y="56"/>
                  </a:lnTo>
                  <a:lnTo>
                    <a:pt x="1247" y="40"/>
                  </a:lnTo>
                  <a:lnTo>
                    <a:pt x="1227" y="28"/>
                  </a:lnTo>
                  <a:lnTo>
                    <a:pt x="1207" y="18"/>
                  </a:lnTo>
                  <a:lnTo>
                    <a:pt x="1185" y="12"/>
                  </a:lnTo>
                  <a:lnTo>
                    <a:pt x="1161" y="8"/>
                  </a:lnTo>
                  <a:lnTo>
                    <a:pt x="1137" y="8"/>
                  </a:lnTo>
                  <a:lnTo>
                    <a:pt x="1113" y="10"/>
                  </a:lnTo>
                  <a:lnTo>
                    <a:pt x="1087" y="18"/>
                  </a:lnTo>
                  <a:lnTo>
                    <a:pt x="1087" y="18"/>
                  </a:lnTo>
                  <a:lnTo>
                    <a:pt x="1063" y="28"/>
                  </a:lnTo>
                  <a:lnTo>
                    <a:pt x="1039" y="40"/>
                  </a:lnTo>
                  <a:lnTo>
                    <a:pt x="1017" y="56"/>
                  </a:lnTo>
                  <a:lnTo>
                    <a:pt x="997" y="74"/>
                  </a:lnTo>
                  <a:lnTo>
                    <a:pt x="997" y="34"/>
                  </a:lnTo>
                  <a:lnTo>
                    <a:pt x="997" y="34"/>
                  </a:lnTo>
                  <a:lnTo>
                    <a:pt x="997" y="26"/>
                  </a:lnTo>
                  <a:lnTo>
                    <a:pt x="995" y="20"/>
                  </a:lnTo>
                  <a:lnTo>
                    <a:pt x="991" y="14"/>
                  </a:lnTo>
                  <a:lnTo>
                    <a:pt x="987" y="10"/>
                  </a:lnTo>
                  <a:lnTo>
                    <a:pt x="983" y="4"/>
                  </a:lnTo>
                  <a:lnTo>
                    <a:pt x="977" y="2"/>
                  </a:lnTo>
                  <a:lnTo>
                    <a:pt x="971" y="0"/>
                  </a:lnTo>
                  <a:lnTo>
                    <a:pt x="963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30" y="2"/>
                  </a:lnTo>
                  <a:lnTo>
                    <a:pt x="324" y="4"/>
                  </a:lnTo>
                  <a:lnTo>
                    <a:pt x="318" y="10"/>
                  </a:lnTo>
                  <a:lnTo>
                    <a:pt x="314" y="14"/>
                  </a:lnTo>
                  <a:lnTo>
                    <a:pt x="312" y="20"/>
                  </a:lnTo>
                  <a:lnTo>
                    <a:pt x="310" y="26"/>
                  </a:lnTo>
                  <a:lnTo>
                    <a:pt x="308" y="34"/>
                  </a:lnTo>
                  <a:lnTo>
                    <a:pt x="308" y="70"/>
                  </a:lnTo>
                  <a:lnTo>
                    <a:pt x="308" y="70"/>
                  </a:lnTo>
                  <a:lnTo>
                    <a:pt x="290" y="54"/>
                  </a:lnTo>
                  <a:lnTo>
                    <a:pt x="268" y="38"/>
                  </a:lnTo>
                  <a:lnTo>
                    <a:pt x="246" y="26"/>
                  </a:lnTo>
                  <a:lnTo>
                    <a:pt x="222" y="18"/>
                  </a:lnTo>
                  <a:lnTo>
                    <a:pt x="222" y="18"/>
                  </a:lnTo>
                  <a:lnTo>
                    <a:pt x="198" y="10"/>
                  </a:lnTo>
                  <a:lnTo>
                    <a:pt x="172" y="8"/>
                  </a:lnTo>
                  <a:lnTo>
                    <a:pt x="148" y="8"/>
                  </a:lnTo>
                  <a:lnTo>
                    <a:pt x="126" y="12"/>
                  </a:lnTo>
                  <a:lnTo>
                    <a:pt x="104" y="18"/>
                  </a:lnTo>
                  <a:lnTo>
                    <a:pt x="82" y="28"/>
                  </a:lnTo>
                  <a:lnTo>
                    <a:pt x="64" y="4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2" y="72"/>
                  </a:lnTo>
                  <a:lnTo>
                    <a:pt x="22" y="90"/>
                  </a:lnTo>
                  <a:lnTo>
                    <a:pt x="12" y="106"/>
                  </a:lnTo>
                  <a:lnTo>
                    <a:pt x="6" y="126"/>
                  </a:lnTo>
                  <a:lnTo>
                    <a:pt x="2" y="144"/>
                  </a:lnTo>
                  <a:lnTo>
                    <a:pt x="0" y="166"/>
                  </a:lnTo>
                  <a:lnTo>
                    <a:pt x="0" y="186"/>
                  </a:lnTo>
                  <a:lnTo>
                    <a:pt x="2" y="208"/>
                  </a:lnTo>
                  <a:lnTo>
                    <a:pt x="2" y="208"/>
                  </a:lnTo>
                  <a:lnTo>
                    <a:pt x="8" y="232"/>
                  </a:lnTo>
                  <a:lnTo>
                    <a:pt x="14" y="254"/>
                  </a:lnTo>
                  <a:lnTo>
                    <a:pt x="24" y="278"/>
                  </a:lnTo>
                  <a:lnTo>
                    <a:pt x="36" y="302"/>
                  </a:lnTo>
                  <a:lnTo>
                    <a:pt x="52" y="326"/>
                  </a:lnTo>
                  <a:lnTo>
                    <a:pt x="68" y="349"/>
                  </a:lnTo>
                  <a:lnTo>
                    <a:pt x="86" y="373"/>
                  </a:lnTo>
                  <a:lnTo>
                    <a:pt x="106" y="397"/>
                  </a:lnTo>
                  <a:lnTo>
                    <a:pt x="128" y="421"/>
                  </a:lnTo>
                  <a:lnTo>
                    <a:pt x="152" y="443"/>
                  </a:lnTo>
                  <a:lnTo>
                    <a:pt x="178" y="465"/>
                  </a:lnTo>
                  <a:lnTo>
                    <a:pt x="206" y="487"/>
                  </a:lnTo>
                  <a:lnTo>
                    <a:pt x="234" y="509"/>
                  </a:lnTo>
                  <a:lnTo>
                    <a:pt x="264" y="529"/>
                  </a:lnTo>
                  <a:lnTo>
                    <a:pt x="296" y="547"/>
                  </a:lnTo>
                  <a:lnTo>
                    <a:pt x="330" y="567"/>
                  </a:lnTo>
                  <a:lnTo>
                    <a:pt x="330" y="567"/>
                  </a:lnTo>
                  <a:lnTo>
                    <a:pt x="342" y="573"/>
                  </a:lnTo>
                  <a:lnTo>
                    <a:pt x="348" y="581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7"/>
                  </a:lnTo>
                  <a:lnTo>
                    <a:pt x="350" y="591"/>
                  </a:lnTo>
                  <a:lnTo>
                    <a:pt x="342" y="597"/>
                  </a:lnTo>
                  <a:lnTo>
                    <a:pt x="342" y="597"/>
                  </a:lnTo>
                  <a:lnTo>
                    <a:pt x="336" y="601"/>
                  </a:lnTo>
                  <a:lnTo>
                    <a:pt x="328" y="601"/>
                  </a:lnTo>
                  <a:lnTo>
                    <a:pt x="318" y="599"/>
                  </a:lnTo>
                  <a:lnTo>
                    <a:pt x="310" y="595"/>
                  </a:lnTo>
                  <a:lnTo>
                    <a:pt x="310" y="595"/>
                  </a:lnTo>
                  <a:lnTo>
                    <a:pt x="304" y="591"/>
                  </a:lnTo>
                  <a:lnTo>
                    <a:pt x="296" y="589"/>
                  </a:lnTo>
                  <a:lnTo>
                    <a:pt x="290" y="587"/>
                  </a:lnTo>
                  <a:lnTo>
                    <a:pt x="282" y="589"/>
                  </a:lnTo>
                  <a:lnTo>
                    <a:pt x="276" y="591"/>
                  </a:lnTo>
                  <a:lnTo>
                    <a:pt x="270" y="593"/>
                  </a:lnTo>
                  <a:lnTo>
                    <a:pt x="264" y="597"/>
                  </a:lnTo>
                  <a:lnTo>
                    <a:pt x="258" y="603"/>
                  </a:lnTo>
                  <a:lnTo>
                    <a:pt x="258" y="603"/>
                  </a:lnTo>
                  <a:lnTo>
                    <a:pt x="254" y="609"/>
                  </a:lnTo>
                  <a:lnTo>
                    <a:pt x="252" y="617"/>
                  </a:lnTo>
                  <a:lnTo>
                    <a:pt x="252" y="623"/>
                  </a:lnTo>
                  <a:lnTo>
                    <a:pt x="252" y="631"/>
                  </a:lnTo>
                  <a:lnTo>
                    <a:pt x="254" y="637"/>
                  </a:lnTo>
                  <a:lnTo>
                    <a:pt x="256" y="643"/>
                  </a:lnTo>
                  <a:lnTo>
                    <a:pt x="260" y="649"/>
                  </a:lnTo>
                  <a:lnTo>
                    <a:pt x="266" y="655"/>
                  </a:lnTo>
                  <a:lnTo>
                    <a:pt x="266" y="655"/>
                  </a:lnTo>
                  <a:lnTo>
                    <a:pt x="280" y="663"/>
                  </a:lnTo>
                  <a:lnTo>
                    <a:pt x="296" y="669"/>
                  </a:lnTo>
                  <a:lnTo>
                    <a:pt x="312" y="673"/>
                  </a:lnTo>
                  <a:lnTo>
                    <a:pt x="328" y="675"/>
                  </a:lnTo>
                  <a:lnTo>
                    <a:pt x="328" y="675"/>
                  </a:lnTo>
                  <a:lnTo>
                    <a:pt x="340" y="675"/>
                  </a:lnTo>
                  <a:lnTo>
                    <a:pt x="352" y="673"/>
                  </a:lnTo>
                  <a:lnTo>
                    <a:pt x="364" y="669"/>
                  </a:lnTo>
                  <a:lnTo>
                    <a:pt x="376" y="663"/>
                  </a:lnTo>
                  <a:lnTo>
                    <a:pt x="376" y="663"/>
                  </a:lnTo>
                  <a:lnTo>
                    <a:pt x="390" y="655"/>
                  </a:lnTo>
                  <a:lnTo>
                    <a:pt x="402" y="643"/>
                  </a:lnTo>
                  <a:lnTo>
                    <a:pt x="412" y="631"/>
                  </a:lnTo>
                  <a:lnTo>
                    <a:pt x="420" y="617"/>
                  </a:lnTo>
                  <a:lnTo>
                    <a:pt x="420" y="617"/>
                  </a:lnTo>
                  <a:lnTo>
                    <a:pt x="436" y="633"/>
                  </a:lnTo>
                  <a:lnTo>
                    <a:pt x="452" y="647"/>
                  </a:lnTo>
                  <a:lnTo>
                    <a:pt x="468" y="661"/>
                  </a:lnTo>
                  <a:lnTo>
                    <a:pt x="486" y="673"/>
                  </a:lnTo>
                  <a:lnTo>
                    <a:pt x="504" y="683"/>
                  </a:lnTo>
                  <a:lnTo>
                    <a:pt x="522" y="693"/>
                  </a:lnTo>
                  <a:lnTo>
                    <a:pt x="542" y="701"/>
                  </a:lnTo>
                  <a:lnTo>
                    <a:pt x="562" y="709"/>
                  </a:lnTo>
                  <a:lnTo>
                    <a:pt x="562" y="709"/>
                  </a:lnTo>
                  <a:lnTo>
                    <a:pt x="562" y="713"/>
                  </a:lnTo>
                  <a:lnTo>
                    <a:pt x="562" y="713"/>
                  </a:lnTo>
                  <a:lnTo>
                    <a:pt x="560" y="745"/>
                  </a:lnTo>
                  <a:lnTo>
                    <a:pt x="556" y="775"/>
                  </a:lnTo>
                  <a:lnTo>
                    <a:pt x="550" y="805"/>
                  </a:lnTo>
                  <a:lnTo>
                    <a:pt x="540" y="835"/>
                  </a:lnTo>
                  <a:lnTo>
                    <a:pt x="540" y="835"/>
                  </a:lnTo>
                  <a:lnTo>
                    <a:pt x="536" y="845"/>
                  </a:lnTo>
                  <a:lnTo>
                    <a:pt x="530" y="857"/>
                  </a:lnTo>
                  <a:lnTo>
                    <a:pt x="524" y="867"/>
                  </a:lnTo>
                  <a:lnTo>
                    <a:pt x="516" y="875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B2B1D946-D0A4-4269-B0E5-E09849959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1325563"/>
              <a:ext cx="419100" cy="642938"/>
            </a:xfrm>
            <a:custGeom>
              <a:avLst/>
              <a:gdLst>
                <a:gd name="T0" fmla="*/ 2 w 264"/>
                <a:gd name="T1" fmla="*/ 114 h 405"/>
                <a:gd name="T2" fmla="*/ 2 w 264"/>
                <a:gd name="T3" fmla="*/ 114 h 405"/>
                <a:gd name="T4" fmla="*/ 0 w 264"/>
                <a:gd name="T5" fmla="*/ 100 h 405"/>
                <a:gd name="T6" fmla="*/ 0 w 264"/>
                <a:gd name="T7" fmla="*/ 88 h 405"/>
                <a:gd name="T8" fmla="*/ 0 w 264"/>
                <a:gd name="T9" fmla="*/ 76 h 405"/>
                <a:gd name="T10" fmla="*/ 2 w 264"/>
                <a:gd name="T11" fmla="*/ 64 h 405"/>
                <a:gd name="T12" fmla="*/ 6 w 264"/>
                <a:gd name="T13" fmla="*/ 54 h 405"/>
                <a:gd name="T14" fmla="*/ 12 w 264"/>
                <a:gd name="T15" fmla="*/ 44 h 405"/>
                <a:gd name="T16" fmla="*/ 18 w 264"/>
                <a:gd name="T17" fmla="*/ 34 h 405"/>
                <a:gd name="T18" fmla="*/ 26 w 264"/>
                <a:gd name="T19" fmla="*/ 26 h 405"/>
                <a:gd name="T20" fmla="*/ 26 w 264"/>
                <a:gd name="T21" fmla="*/ 26 h 405"/>
                <a:gd name="T22" fmla="*/ 34 w 264"/>
                <a:gd name="T23" fmla="*/ 16 h 405"/>
                <a:gd name="T24" fmla="*/ 46 w 264"/>
                <a:gd name="T25" fmla="*/ 10 h 405"/>
                <a:gd name="T26" fmla="*/ 58 w 264"/>
                <a:gd name="T27" fmla="*/ 4 h 405"/>
                <a:gd name="T28" fmla="*/ 70 w 264"/>
                <a:gd name="T29" fmla="*/ 2 h 405"/>
                <a:gd name="T30" fmla="*/ 82 w 264"/>
                <a:gd name="T31" fmla="*/ 0 h 405"/>
                <a:gd name="T32" fmla="*/ 96 w 264"/>
                <a:gd name="T33" fmla="*/ 0 h 405"/>
                <a:gd name="T34" fmla="*/ 110 w 264"/>
                <a:gd name="T35" fmla="*/ 2 h 405"/>
                <a:gd name="T36" fmla="*/ 126 w 264"/>
                <a:gd name="T37" fmla="*/ 6 h 405"/>
                <a:gd name="T38" fmla="*/ 126 w 264"/>
                <a:gd name="T39" fmla="*/ 6 h 405"/>
                <a:gd name="T40" fmla="*/ 142 w 264"/>
                <a:gd name="T41" fmla="*/ 12 h 405"/>
                <a:gd name="T42" fmla="*/ 158 w 264"/>
                <a:gd name="T43" fmla="*/ 22 h 405"/>
                <a:gd name="T44" fmla="*/ 176 w 264"/>
                <a:gd name="T45" fmla="*/ 34 h 405"/>
                <a:gd name="T46" fmla="*/ 190 w 264"/>
                <a:gd name="T47" fmla="*/ 48 h 405"/>
                <a:gd name="T48" fmla="*/ 206 w 264"/>
                <a:gd name="T49" fmla="*/ 68 h 405"/>
                <a:gd name="T50" fmla="*/ 218 w 264"/>
                <a:gd name="T51" fmla="*/ 88 h 405"/>
                <a:gd name="T52" fmla="*/ 228 w 264"/>
                <a:gd name="T53" fmla="*/ 112 h 405"/>
                <a:gd name="T54" fmla="*/ 234 w 264"/>
                <a:gd name="T55" fmla="*/ 140 h 405"/>
                <a:gd name="T56" fmla="*/ 234 w 264"/>
                <a:gd name="T57" fmla="*/ 242 h 405"/>
                <a:gd name="T58" fmla="*/ 234 w 264"/>
                <a:gd name="T59" fmla="*/ 242 h 405"/>
                <a:gd name="T60" fmla="*/ 236 w 264"/>
                <a:gd name="T61" fmla="*/ 285 h 405"/>
                <a:gd name="T62" fmla="*/ 242 w 264"/>
                <a:gd name="T63" fmla="*/ 327 h 405"/>
                <a:gd name="T64" fmla="*/ 252 w 264"/>
                <a:gd name="T65" fmla="*/ 367 h 405"/>
                <a:gd name="T66" fmla="*/ 264 w 264"/>
                <a:gd name="T67" fmla="*/ 405 h 405"/>
                <a:gd name="T68" fmla="*/ 264 w 264"/>
                <a:gd name="T69" fmla="*/ 405 h 405"/>
                <a:gd name="T70" fmla="*/ 212 w 264"/>
                <a:gd name="T71" fmla="*/ 373 h 405"/>
                <a:gd name="T72" fmla="*/ 166 w 264"/>
                <a:gd name="T73" fmla="*/ 339 h 405"/>
                <a:gd name="T74" fmla="*/ 122 w 264"/>
                <a:gd name="T75" fmla="*/ 301 h 405"/>
                <a:gd name="T76" fmla="*/ 84 w 264"/>
                <a:gd name="T77" fmla="*/ 263 h 405"/>
                <a:gd name="T78" fmla="*/ 68 w 264"/>
                <a:gd name="T79" fmla="*/ 246 h 405"/>
                <a:gd name="T80" fmla="*/ 54 w 264"/>
                <a:gd name="T81" fmla="*/ 226 h 405"/>
                <a:gd name="T82" fmla="*/ 40 w 264"/>
                <a:gd name="T83" fmla="*/ 206 h 405"/>
                <a:gd name="T84" fmla="*/ 28 w 264"/>
                <a:gd name="T85" fmla="*/ 188 h 405"/>
                <a:gd name="T86" fmla="*/ 18 w 264"/>
                <a:gd name="T87" fmla="*/ 168 h 405"/>
                <a:gd name="T88" fmla="*/ 10 w 264"/>
                <a:gd name="T89" fmla="*/ 150 h 405"/>
                <a:gd name="T90" fmla="*/ 4 w 264"/>
                <a:gd name="T91" fmla="*/ 132 h 405"/>
                <a:gd name="T92" fmla="*/ 2 w 264"/>
                <a:gd name="T93" fmla="*/ 114 h 405"/>
                <a:gd name="T94" fmla="*/ 2 w 264"/>
                <a:gd name="T95" fmla="*/ 11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4" h="405">
                  <a:moveTo>
                    <a:pt x="2" y="114"/>
                  </a:moveTo>
                  <a:lnTo>
                    <a:pt x="2" y="114"/>
                  </a:lnTo>
                  <a:lnTo>
                    <a:pt x="0" y="100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12" y="44"/>
                  </a:lnTo>
                  <a:lnTo>
                    <a:pt x="18" y="3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4"/>
                  </a:lnTo>
                  <a:lnTo>
                    <a:pt x="70" y="2"/>
                  </a:lnTo>
                  <a:lnTo>
                    <a:pt x="82" y="0"/>
                  </a:lnTo>
                  <a:lnTo>
                    <a:pt x="96" y="0"/>
                  </a:lnTo>
                  <a:lnTo>
                    <a:pt x="110" y="2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42" y="12"/>
                  </a:lnTo>
                  <a:lnTo>
                    <a:pt x="158" y="22"/>
                  </a:lnTo>
                  <a:lnTo>
                    <a:pt x="176" y="34"/>
                  </a:lnTo>
                  <a:lnTo>
                    <a:pt x="190" y="48"/>
                  </a:lnTo>
                  <a:lnTo>
                    <a:pt x="206" y="68"/>
                  </a:lnTo>
                  <a:lnTo>
                    <a:pt x="218" y="88"/>
                  </a:lnTo>
                  <a:lnTo>
                    <a:pt x="228" y="112"/>
                  </a:lnTo>
                  <a:lnTo>
                    <a:pt x="234" y="140"/>
                  </a:lnTo>
                  <a:lnTo>
                    <a:pt x="234" y="242"/>
                  </a:lnTo>
                  <a:lnTo>
                    <a:pt x="234" y="242"/>
                  </a:lnTo>
                  <a:lnTo>
                    <a:pt x="236" y="285"/>
                  </a:lnTo>
                  <a:lnTo>
                    <a:pt x="242" y="327"/>
                  </a:lnTo>
                  <a:lnTo>
                    <a:pt x="252" y="367"/>
                  </a:lnTo>
                  <a:lnTo>
                    <a:pt x="264" y="405"/>
                  </a:lnTo>
                  <a:lnTo>
                    <a:pt x="264" y="405"/>
                  </a:lnTo>
                  <a:lnTo>
                    <a:pt x="212" y="373"/>
                  </a:lnTo>
                  <a:lnTo>
                    <a:pt x="166" y="339"/>
                  </a:lnTo>
                  <a:lnTo>
                    <a:pt x="122" y="301"/>
                  </a:lnTo>
                  <a:lnTo>
                    <a:pt x="84" y="263"/>
                  </a:lnTo>
                  <a:lnTo>
                    <a:pt x="68" y="246"/>
                  </a:lnTo>
                  <a:lnTo>
                    <a:pt x="54" y="226"/>
                  </a:lnTo>
                  <a:lnTo>
                    <a:pt x="40" y="206"/>
                  </a:lnTo>
                  <a:lnTo>
                    <a:pt x="28" y="188"/>
                  </a:lnTo>
                  <a:lnTo>
                    <a:pt x="18" y="168"/>
                  </a:lnTo>
                  <a:lnTo>
                    <a:pt x="10" y="150"/>
                  </a:lnTo>
                  <a:lnTo>
                    <a:pt x="4" y="132"/>
                  </a:lnTo>
                  <a:lnTo>
                    <a:pt x="2" y="114"/>
                  </a:lnTo>
                  <a:lnTo>
                    <a:pt x="2" y="114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B5624A81-83D2-44C6-B863-D4FDB2C13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8825" y="1325563"/>
              <a:ext cx="498475" cy="646113"/>
            </a:xfrm>
            <a:custGeom>
              <a:avLst/>
              <a:gdLst>
                <a:gd name="T0" fmla="*/ 74 w 314"/>
                <a:gd name="T1" fmla="*/ 259 h 407"/>
                <a:gd name="T2" fmla="*/ 28 w 314"/>
                <a:gd name="T3" fmla="*/ 283 h 407"/>
                <a:gd name="T4" fmla="*/ 38 w 314"/>
                <a:gd name="T5" fmla="*/ 232 h 407"/>
                <a:gd name="T6" fmla="*/ 0 w 314"/>
                <a:gd name="T7" fmla="*/ 194 h 407"/>
                <a:gd name="T8" fmla="*/ 52 w 314"/>
                <a:gd name="T9" fmla="*/ 188 h 407"/>
                <a:gd name="T10" fmla="*/ 74 w 314"/>
                <a:gd name="T11" fmla="*/ 140 h 407"/>
                <a:gd name="T12" fmla="*/ 78 w 314"/>
                <a:gd name="T13" fmla="*/ 144 h 407"/>
                <a:gd name="T14" fmla="*/ 78 w 314"/>
                <a:gd name="T15" fmla="*/ 144 h 407"/>
                <a:gd name="T16" fmla="*/ 84 w 314"/>
                <a:gd name="T17" fmla="*/ 116 h 407"/>
                <a:gd name="T18" fmla="*/ 94 w 314"/>
                <a:gd name="T19" fmla="*/ 90 h 407"/>
                <a:gd name="T20" fmla="*/ 106 w 314"/>
                <a:gd name="T21" fmla="*/ 70 h 407"/>
                <a:gd name="T22" fmla="*/ 120 w 314"/>
                <a:gd name="T23" fmla="*/ 50 h 407"/>
                <a:gd name="T24" fmla="*/ 136 w 314"/>
                <a:gd name="T25" fmla="*/ 34 h 407"/>
                <a:gd name="T26" fmla="*/ 154 w 314"/>
                <a:gd name="T27" fmla="*/ 22 h 407"/>
                <a:gd name="T28" fmla="*/ 170 w 314"/>
                <a:gd name="T29" fmla="*/ 12 h 407"/>
                <a:gd name="T30" fmla="*/ 188 w 314"/>
                <a:gd name="T31" fmla="*/ 6 h 407"/>
                <a:gd name="T32" fmla="*/ 188 w 314"/>
                <a:gd name="T33" fmla="*/ 6 h 407"/>
                <a:gd name="T34" fmla="*/ 202 w 314"/>
                <a:gd name="T35" fmla="*/ 2 h 407"/>
                <a:gd name="T36" fmla="*/ 216 w 314"/>
                <a:gd name="T37" fmla="*/ 0 h 407"/>
                <a:gd name="T38" fmla="*/ 230 w 314"/>
                <a:gd name="T39" fmla="*/ 0 h 407"/>
                <a:gd name="T40" fmla="*/ 242 w 314"/>
                <a:gd name="T41" fmla="*/ 2 h 407"/>
                <a:gd name="T42" fmla="*/ 256 w 314"/>
                <a:gd name="T43" fmla="*/ 4 h 407"/>
                <a:gd name="T44" fmla="*/ 268 w 314"/>
                <a:gd name="T45" fmla="*/ 10 h 407"/>
                <a:gd name="T46" fmla="*/ 278 w 314"/>
                <a:gd name="T47" fmla="*/ 16 h 407"/>
                <a:gd name="T48" fmla="*/ 288 w 314"/>
                <a:gd name="T49" fmla="*/ 26 h 407"/>
                <a:gd name="T50" fmla="*/ 288 w 314"/>
                <a:gd name="T51" fmla="*/ 26 h 407"/>
                <a:gd name="T52" fmla="*/ 294 w 314"/>
                <a:gd name="T53" fmla="*/ 34 h 407"/>
                <a:gd name="T54" fmla="*/ 302 w 314"/>
                <a:gd name="T55" fmla="*/ 44 h 407"/>
                <a:gd name="T56" fmla="*/ 306 w 314"/>
                <a:gd name="T57" fmla="*/ 54 h 407"/>
                <a:gd name="T58" fmla="*/ 310 w 314"/>
                <a:gd name="T59" fmla="*/ 64 h 407"/>
                <a:gd name="T60" fmla="*/ 312 w 314"/>
                <a:gd name="T61" fmla="*/ 76 h 407"/>
                <a:gd name="T62" fmla="*/ 314 w 314"/>
                <a:gd name="T63" fmla="*/ 88 h 407"/>
                <a:gd name="T64" fmla="*/ 312 w 314"/>
                <a:gd name="T65" fmla="*/ 100 h 407"/>
                <a:gd name="T66" fmla="*/ 312 w 314"/>
                <a:gd name="T67" fmla="*/ 114 h 407"/>
                <a:gd name="T68" fmla="*/ 312 w 314"/>
                <a:gd name="T69" fmla="*/ 114 h 407"/>
                <a:gd name="T70" fmla="*/ 308 w 314"/>
                <a:gd name="T71" fmla="*/ 132 h 407"/>
                <a:gd name="T72" fmla="*/ 302 w 314"/>
                <a:gd name="T73" fmla="*/ 150 h 407"/>
                <a:gd name="T74" fmla="*/ 294 w 314"/>
                <a:gd name="T75" fmla="*/ 170 h 407"/>
                <a:gd name="T76" fmla="*/ 284 w 314"/>
                <a:gd name="T77" fmla="*/ 188 h 407"/>
                <a:gd name="T78" fmla="*/ 272 w 314"/>
                <a:gd name="T79" fmla="*/ 208 h 407"/>
                <a:gd name="T80" fmla="*/ 258 w 314"/>
                <a:gd name="T81" fmla="*/ 228 h 407"/>
                <a:gd name="T82" fmla="*/ 244 w 314"/>
                <a:gd name="T83" fmla="*/ 246 h 407"/>
                <a:gd name="T84" fmla="*/ 226 w 314"/>
                <a:gd name="T85" fmla="*/ 265 h 407"/>
                <a:gd name="T86" fmla="*/ 188 w 314"/>
                <a:gd name="T87" fmla="*/ 303 h 407"/>
                <a:gd name="T88" fmla="*/ 144 w 314"/>
                <a:gd name="T89" fmla="*/ 339 h 407"/>
                <a:gd name="T90" fmla="*/ 96 w 314"/>
                <a:gd name="T91" fmla="*/ 375 h 407"/>
                <a:gd name="T92" fmla="*/ 44 w 314"/>
                <a:gd name="T93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4" h="407">
                  <a:moveTo>
                    <a:pt x="74" y="259"/>
                  </a:moveTo>
                  <a:lnTo>
                    <a:pt x="28" y="283"/>
                  </a:lnTo>
                  <a:lnTo>
                    <a:pt x="38" y="232"/>
                  </a:lnTo>
                  <a:lnTo>
                    <a:pt x="0" y="194"/>
                  </a:lnTo>
                  <a:lnTo>
                    <a:pt x="52" y="188"/>
                  </a:lnTo>
                  <a:lnTo>
                    <a:pt x="74" y="140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84" y="116"/>
                  </a:lnTo>
                  <a:lnTo>
                    <a:pt x="94" y="90"/>
                  </a:lnTo>
                  <a:lnTo>
                    <a:pt x="106" y="70"/>
                  </a:lnTo>
                  <a:lnTo>
                    <a:pt x="120" y="50"/>
                  </a:lnTo>
                  <a:lnTo>
                    <a:pt x="136" y="34"/>
                  </a:lnTo>
                  <a:lnTo>
                    <a:pt x="154" y="22"/>
                  </a:lnTo>
                  <a:lnTo>
                    <a:pt x="170" y="12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202" y="2"/>
                  </a:lnTo>
                  <a:lnTo>
                    <a:pt x="216" y="0"/>
                  </a:lnTo>
                  <a:lnTo>
                    <a:pt x="230" y="0"/>
                  </a:lnTo>
                  <a:lnTo>
                    <a:pt x="242" y="2"/>
                  </a:lnTo>
                  <a:lnTo>
                    <a:pt x="256" y="4"/>
                  </a:lnTo>
                  <a:lnTo>
                    <a:pt x="268" y="10"/>
                  </a:lnTo>
                  <a:lnTo>
                    <a:pt x="278" y="16"/>
                  </a:lnTo>
                  <a:lnTo>
                    <a:pt x="288" y="26"/>
                  </a:lnTo>
                  <a:lnTo>
                    <a:pt x="288" y="26"/>
                  </a:lnTo>
                  <a:lnTo>
                    <a:pt x="294" y="34"/>
                  </a:lnTo>
                  <a:lnTo>
                    <a:pt x="302" y="44"/>
                  </a:lnTo>
                  <a:lnTo>
                    <a:pt x="306" y="54"/>
                  </a:lnTo>
                  <a:lnTo>
                    <a:pt x="310" y="64"/>
                  </a:lnTo>
                  <a:lnTo>
                    <a:pt x="312" y="76"/>
                  </a:lnTo>
                  <a:lnTo>
                    <a:pt x="314" y="88"/>
                  </a:lnTo>
                  <a:lnTo>
                    <a:pt x="312" y="100"/>
                  </a:lnTo>
                  <a:lnTo>
                    <a:pt x="312" y="114"/>
                  </a:lnTo>
                  <a:lnTo>
                    <a:pt x="312" y="114"/>
                  </a:lnTo>
                  <a:lnTo>
                    <a:pt x="308" y="132"/>
                  </a:lnTo>
                  <a:lnTo>
                    <a:pt x="302" y="150"/>
                  </a:lnTo>
                  <a:lnTo>
                    <a:pt x="294" y="170"/>
                  </a:lnTo>
                  <a:lnTo>
                    <a:pt x="284" y="188"/>
                  </a:lnTo>
                  <a:lnTo>
                    <a:pt x="272" y="208"/>
                  </a:lnTo>
                  <a:lnTo>
                    <a:pt x="258" y="228"/>
                  </a:lnTo>
                  <a:lnTo>
                    <a:pt x="244" y="246"/>
                  </a:lnTo>
                  <a:lnTo>
                    <a:pt x="226" y="265"/>
                  </a:lnTo>
                  <a:lnTo>
                    <a:pt x="188" y="303"/>
                  </a:lnTo>
                  <a:lnTo>
                    <a:pt x="144" y="339"/>
                  </a:lnTo>
                  <a:lnTo>
                    <a:pt x="96" y="375"/>
                  </a:lnTo>
                  <a:lnTo>
                    <a:pt x="44" y="407"/>
                  </a:lnTo>
                </a:path>
              </a:pathLst>
            </a:custGeom>
            <a:noFill/>
            <a:ln w="38100">
              <a:solidFill>
                <a:srgbClr val="008C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58A27F1-EC95-4DAE-978E-363004506EAB}"/>
              </a:ext>
            </a:extLst>
          </p:cNvPr>
          <p:cNvSpPr txBox="1"/>
          <p:nvPr/>
        </p:nvSpPr>
        <p:spPr>
          <a:xfrm>
            <a:off x="8966631" y="3115879"/>
            <a:ext cx="1992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Oportunidade de concorrer ao </a:t>
            </a:r>
            <a:r>
              <a:rPr lang="pt-BR" sz="1600" b="1" dirty="0">
                <a:solidFill>
                  <a:schemeClr val="bg1">
                    <a:lumMod val="65000"/>
                  </a:schemeClr>
                </a:solidFill>
              </a:rPr>
              <a:t>prêmio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bg1">
                    <a:lumMod val="65000"/>
                  </a:schemeClr>
                </a:solidFill>
              </a:rPr>
              <a:t>Djalma </a:t>
            </a:r>
            <a:r>
              <a:rPr lang="pt-BR" sz="1600" b="1" dirty="0" err="1">
                <a:solidFill>
                  <a:schemeClr val="bg1">
                    <a:lumMod val="65000"/>
                  </a:schemeClr>
                </a:solidFill>
              </a:rPr>
              <a:t>Chastinet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pt-BR" sz="1600" b="1" dirty="0" err="1">
                <a:solidFill>
                  <a:schemeClr val="bg1">
                    <a:lumMod val="65000"/>
                  </a:schemeClr>
                </a:solidFill>
              </a:rPr>
              <a:t>Contreiras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6592241A-0A08-4CE4-8460-B256D507B056}"/>
              </a:ext>
            </a:extLst>
          </p:cNvPr>
          <p:cNvCxnSpPr>
            <a:cxnSpLocks/>
          </p:cNvCxnSpPr>
          <p:nvPr/>
        </p:nvCxnSpPr>
        <p:spPr>
          <a:xfrm>
            <a:off x="3089642" y="2664183"/>
            <a:ext cx="453668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37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217</Words>
  <Application>Microsoft Office PowerPoint</Application>
  <PresentationFormat>Personalizar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Unimed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Ribeiro</dc:creator>
  <cp:lastModifiedBy>Aline Caroline Michielan Madureira</cp:lastModifiedBy>
  <cp:revision>16</cp:revision>
  <dcterms:created xsi:type="dcterms:W3CDTF">2019-03-20T18:58:48Z</dcterms:created>
  <dcterms:modified xsi:type="dcterms:W3CDTF">2020-03-12T11:16:48Z</dcterms:modified>
</cp:coreProperties>
</file>