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9" r:id="rId2"/>
  </p:sldIdLst>
  <p:sldSz cx="7559675" cy="1069181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Unimed Sans - 2020" panose="00000500000000000000" pitchFamily="50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63"/>
    <a:srgbClr val="005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291" autoAdjust="0"/>
  </p:normalViewPr>
  <p:slideViewPr>
    <p:cSldViewPr snapToGrid="0">
      <p:cViewPr varScale="1">
        <p:scale>
          <a:sx n="44" d="100"/>
          <a:sy n="44" d="100"/>
        </p:scale>
        <p:origin x="21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CFCA-C8E1-4390-8BFE-CBD2CFC9A589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2C43-13BE-4906-B695-EF1646B914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46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62C43-13BE-4906-B695-EF1646B914A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9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02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9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7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3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90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87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8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61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60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BC66-8402-4A08-9710-4E2E9DABD147}" type="datetimeFigureOut">
              <a:rPr lang="pt-BR" smtClean="0"/>
              <a:t>01/12/2023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ED6FBCD-17CB-46FC-FA02-90F6BF38D636}"/>
              </a:ext>
            </a:extLst>
          </p:cNvPr>
          <p:cNvSpPr txBox="1"/>
          <p:nvPr/>
        </p:nvSpPr>
        <p:spPr>
          <a:xfrm>
            <a:off x="650273" y="2169434"/>
            <a:ext cx="625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nimed Sans - 2020" panose="00000500000000000000" pitchFamily="50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44293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2</Words>
  <Application>Microsoft Office PowerPoint</Application>
  <PresentationFormat>Personalizar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 Light</vt:lpstr>
      <vt:lpstr>Unimed Sans - 2020</vt:lpstr>
      <vt:lpstr>Calibri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 Moraes</dc:creator>
  <cp:lastModifiedBy>Luana Moraes</cp:lastModifiedBy>
  <cp:revision>5</cp:revision>
  <dcterms:created xsi:type="dcterms:W3CDTF">2023-11-16T14:39:24Z</dcterms:created>
  <dcterms:modified xsi:type="dcterms:W3CDTF">2023-12-01T14:36:19Z</dcterms:modified>
</cp:coreProperties>
</file>