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6" r:id="rId3"/>
    <p:sldId id="265" r:id="rId4"/>
    <p:sldId id="261" r:id="rId5"/>
    <p:sldId id="262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1DA01-0C3E-48B2-96FF-8BFDAE2BEAFE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E5099-68BD-4906-AD09-B5F974F21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6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9D626-9B0F-BD67-9C56-53562313A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0A45D5-7D0C-AEC4-9B29-FAB9241F2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E70197-8A8D-DCC9-6CEB-42F88F0B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DFE13A-8C28-3E1D-0A95-12DB14C7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CED50A-027C-2299-C2F5-0DB8C325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65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1F309-39E0-BB46-2CA9-3C39EAB8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5C5C8E-58A2-37A8-5D57-11D4C237A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0C4D1A-C433-DF24-C713-1B82E699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A887B7-F48F-7E7A-FD1F-6619440C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23C1B7-67CF-3515-F7E7-040A1245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08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4D8FFC-99FD-7C32-B9EC-D4C4652AB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2119DC-FD50-5C58-2DA7-8F3C938D6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5953EA-39E0-833B-DE9E-120053C1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8921AD-2DD5-DD2A-E5D9-D42B5057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583CFB-47B6-F648-30C7-C6114E10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4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95A1F-2F5A-47C0-578F-7EABDF32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4412"/>
            <a:ext cx="10515600" cy="86860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381751-A700-D554-B26B-590B0706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471"/>
            <a:ext cx="10515600" cy="3314492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3E57FC-56B4-26A3-CDDE-4AFE3BA8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7B7583-9EE1-40E1-842F-8004BFB2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83A176-34D6-16AE-B577-5DC0832E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E293E72-003E-5AA0-90D8-8E7CEC207C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16847"/>
          <a:stretch>
            <a:fillRect/>
          </a:stretch>
        </p:blipFill>
        <p:spPr>
          <a:xfrm>
            <a:off x="23191" y="-24262"/>
            <a:ext cx="12192000" cy="17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8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7E905-C187-1B5F-55BF-753333C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573555-4775-3966-2540-98E424598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F226E9-3BD2-7CD6-4A93-D5C5C82B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A00AA9-B436-FD17-A8BC-455C7AA2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60068E-6837-4F8F-29C9-409075FD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43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D42ED-3CD3-A67C-F517-DF4CD73F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5D2070-DD5B-A481-9A3F-3B718B08F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AFF90C-7D78-654A-91C4-30EA229A6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E284A8-776C-EE72-37D1-509A1049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B97BCC-E641-088C-ED36-0DABC3EF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22096F-E788-D156-1262-D4D4BB83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41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5C3D-CF99-030A-F8E3-FCA05315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65F334-09C3-B8F7-EFD0-B1DC49BAD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31F5D1-8155-21C0-136F-6A1278A73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8E083E-A185-EE62-E44F-6B91DCC1F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9AF979-2B57-02A2-0412-605451E0B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97530F-B3F0-438F-2CC3-2644B5AD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BB3E7D-7C03-877C-B840-CB59C167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33297D-E777-5C88-6B2C-588E8798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61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CFE68-1AC1-840C-E35B-F946DA37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E19D2C-F494-57B9-0E2A-4772C407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17B0310-03B5-2725-C296-568E32F6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461203-99F5-9DAA-A5BF-F0CEAB0F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28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158D1B-D114-2CC3-47BC-01008B54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126ED0F-1306-0293-EB45-DDF12B3B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8D26DE-0521-DD6F-126B-B9261CC1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56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9A19C-A873-8C74-20BC-CCD8E249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FCC0C0-95C3-87BE-FFEB-CAC3632B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BA4879-E8D1-7FAA-3910-95A7E0C21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E90883-8867-3357-AEA5-33D1E2C4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123868-1B36-BEBE-88B5-2FDE3460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64E1EED-315B-B6B2-5BC9-DBB4C169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2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F23F1-527B-9CF5-EF19-044BABFE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B81578-3BDD-AFF6-BA64-A11C6769F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44B9AC-9F79-DED4-296A-61295F82C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386FFE-EE1A-E8EC-ED87-95126564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E16D41-A086-CDFA-64DB-483A20F7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AF5CC6-F790-4757-A67B-1F63DD9C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94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C317D68-A1EA-6133-0AF6-9FCD8B4D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D3CA6-FB8C-0F06-0925-A3CDDFF33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801B69-5B77-3F94-B220-CFF46E251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51A303-9790-4C7F-B220-F24E2A866DF0}" type="datetimeFigureOut">
              <a:rPr lang="pt-BR" smtClean="0"/>
              <a:t>30/06/2026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E4F509-5A79-57AF-CD1D-BEEA409A4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DE0C54-30F4-226B-A533-EE18DA8E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A532B7-3D8A-4C0B-B5EF-175902360F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44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C3F5907-298B-4BBB-5F88-B05CB3FBA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9825384-EB23-3FF6-DDCA-F9E646973F9B}"/>
              </a:ext>
            </a:extLst>
          </p:cNvPr>
          <p:cNvSpPr txBox="1"/>
          <p:nvPr/>
        </p:nvSpPr>
        <p:spPr>
          <a:xfrm>
            <a:off x="1809750" y="2721114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i="1" dirty="0">
                <a:solidFill>
                  <a:schemeClr val="bg1"/>
                </a:solidFill>
                <a:latin typeface="Trebuchet MS" panose="020B0603020202020204" pitchFamily="34" charset="0"/>
              </a:rPr>
              <a:t>Insira o título aqui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C75FE80-36E3-42C4-C7E4-451B437D60DF}"/>
              </a:ext>
            </a:extLst>
          </p:cNvPr>
          <p:cNvSpPr txBox="1"/>
          <p:nvPr/>
        </p:nvSpPr>
        <p:spPr>
          <a:xfrm>
            <a:off x="1809750" y="3429000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>
                <a:solidFill>
                  <a:srgbClr val="CDD800"/>
                </a:solidFill>
                <a:latin typeface="Trebuchet MS" panose="020B0603020202020204" pitchFamily="34" charset="0"/>
              </a:rPr>
              <a:t>Subtítulo ou nome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46326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6F338-4BD3-2F83-3BE1-65053626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487B51-6538-D273-60E1-DB193A388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11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FE59F-FE72-6202-C78E-D33E16ED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901FEB-8D72-F4CA-C8D6-92335DEE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21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7F616-C65C-4B24-847A-DEA0165B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A99230-1447-B952-FA8E-BEA05A891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A3E12287-8725-4A41-277F-204298EFF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4A6F00-19B8-4964-AF8E-8EB67AF5B854}"/>
              </a:ext>
            </a:extLst>
          </p:cNvPr>
          <p:cNvSpPr txBox="1"/>
          <p:nvPr/>
        </p:nvSpPr>
        <p:spPr>
          <a:xfrm>
            <a:off x="1809750" y="2721114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i="1" dirty="0">
                <a:solidFill>
                  <a:schemeClr val="bg1"/>
                </a:solidFill>
                <a:latin typeface="Trebuchet MS" panose="020B0603020202020204" pitchFamily="34" charset="0"/>
              </a:rPr>
              <a:t>Obrigado(a)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2E61229-1743-EA4B-6DF5-036F6383F799}"/>
              </a:ext>
            </a:extLst>
          </p:cNvPr>
          <p:cNvSpPr txBox="1"/>
          <p:nvPr/>
        </p:nvSpPr>
        <p:spPr>
          <a:xfrm>
            <a:off x="1809750" y="3429000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>
                <a:solidFill>
                  <a:srgbClr val="CDD800"/>
                </a:solidFill>
                <a:latin typeface="Trebuchet MS" panose="020B0603020202020204" pitchFamily="34" charset="0"/>
              </a:rPr>
              <a:t>nome </a:t>
            </a:r>
            <a:r>
              <a:rPr lang="pt-BR" sz="2400" i="1">
                <a:solidFill>
                  <a:srgbClr val="CDD800"/>
                </a:solidFill>
                <a:latin typeface="Trebuchet MS" panose="020B0603020202020204" pitchFamily="34" charset="0"/>
              </a:rPr>
              <a:t>do palestrante e/ou dados</a:t>
            </a:r>
            <a:endParaRPr lang="pt-BR" sz="2400" i="1" dirty="0">
              <a:solidFill>
                <a:srgbClr val="CDD8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93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20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Felipe Gouvêa Pinho</dc:creator>
  <cp:lastModifiedBy>FDPR-VSAU-Ana Paula Heier</cp:lastModifiedBy>
  <cp:revision>4</cp:revision>
  <dcterms:created xsi:type="dcterms:W3CDTF">2026-06-16T23:00:38Z</dcterms:created>
  <dcterms:modified xsi:type="dcterms:W3CDTF">2026-06-30T17:55:52Z</dcterms:modified>
</cp:coreProperties>
</file>