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54" r:id="rId5"/>
  </p:sldMasterIdLst>
  <p:notesMasterIdLst>
    <p:notesMasterId r:id="rId23"/>
  </p:notesMasterIdLst>
  <p:sldIdLst>
    <p:sldId id="698" r:id="rId6"/>
    <p:sldId id="700" r:id="rId7"/>
    <p:sldId id="856" r:id="rId8"/>
    <p:sldId id="857" r:id="rId9"/>
    <p:sldId id="902" r:id="rId10"/>
    <p:sldId id="905" r:id="rId11"/>
    <p:sldId id="906" r:id="rId12"/>
    <p:sldId id="903" r:id="rId13"/>
    <p:sldId id="904" r:id="rId14"/>
    <p:sldId id="852" r:id="rId15"/>
    <p:sldId id="855" r:id="rId16"/>
    <p:sldId id="859" r:id="rId17"/>
    <p:sldId id="907" r:id="rId18"/>
    <p:sldId id="864" r:id="rId19"/>
    <p:sldId id="908" r:id="rId20"/>
    <p:sldId id="850" r:id="rId21"/>
    <p:sldId id="689" r:id="rId22"/>
  </p:sldIdLst>
  <p:sldSz cx="18288000" cy="10287000"/>
  <p:notesSz cx="6858000" cy="9144000"/>
  <p:custDataLst>
    <p:tags r:id="rId24"/>
  </p:custDataLst>
  <p:defaultTextStyle>
    <a:defPPr>
      <a:defRPr lang="pt-BR"/>
    </a:defPPr>
    <a:lvl1pPr marL="0" algn="l" defTabSz="1758300" rtl="0" eaLnBrk="1" latinLnBrk="0" hangingPunct="1">
      <a:defRPr sz="3500" kern="1200">
        <a:solidFill>
          <a:schemeClr val="tx1"/>
        </a:solidFill>
        <a:latin typeface="+mn-lt"/>
        <a:ea typeface="+mn-ea"/>
        <a:cs typeface="+mn-cs"/>
      </a:defRPr>
    </a:lvl1pPr>
    <a:lvl2pPr marL="879150" algn="l" defTabSz="1758300" rtl="0" eaLnBrk="1" latinLnBrk="0" hangingPunct="1">
      <a:defRPr sz="3500" kern="1200">
        <a:solidFill>
          <a:schemeClr val="tx1"/>
        </a:solidFill>
        <a:latin typeface="+mn-lt"/>
        <a:ea typeface="+mn-ea"/>
        <a:cs typeface="+mn-cs"/>
      </a:defRPr>
    </a:lvl2pPr>
    <a:lvl3pPr marL="1758300" algn="l" defTabSz="1758300" rtl="0" eaLnBrk="1" latinLnBrk="0" hangingPunct="1">
      <a:defRPr sz="3500" kern="1200">
        <a:solidFill>
          <a:schemeClr val="tx1"/>
        </a:solidFill>
        <a:latin typeface="+mn-lt"/>
        <a:ea typeface="+mn-ea"/>
        <a:cs typeface="+mn-cs"/>
      </a:defRPr>
    </a:lvl3pPr>
    <a:lvl4pPr marL="2637450" algn="l" defTabSz="1758300" rtl="0" eaLnBrk="1" latinLnBrk="0" hangingPunct="1">
      <a:defRPr sz="3500" kern="1200">
        <a:solidFill>
          <a:schemeClr val="tx1"/>
        </a:solidFill>
        <a:latin typeface="+mn-lt"/>
        <a:ea typeface="+mn-ea"/>
        <a:cs typeface="+mn-cs"/>
      </a:defRPr>
    </a:lvl4pPr>
    <a:lvl5pPr marL="3516600" algn="l" defTabSz="1758300" rtl="0" eaLnBrk="1" latinLnBrk="0" hangingPunct="1">
      <a:defRPr sz="3500" kern="1200">
        <a:solidFill>
          <a:schemeClr val="tx1"/>
        </a:solidFill>
        <a:latin typeface="+mn-lt"/>
        <a:ea typeface="+mn-ea"/>
        <a:cs typeface="+mn-cs"/>
      </a:defRPr>
    </a:lvl5pPr>
    <a:lvl6pPr marL="4395749" algn="l" defTabSz="1758300" rtl="0" eaLnBrk="1" latinLnBrk="0" hangingPunct="1">
      <a:defRPr sz="3500" kern="1200">
        <a:solidFill>
          <a:schemeClr val="tx1"/>
        </a:solidFill>
        <a:latin typeface="+mn-lt"/>
        <a:ea typeface="+mn-ea"/>
        <a:cs typeface="+mn-cs"/>
      </a:defRPr>
    </a:lvl6pPr>
    <a:lvl7pPr marL="5274899" algn="l" defTabSz="1758300" rtl="0" eaLnBrk="1" latinLnBrk="0" hangingPunct="1">
      <a:defRPr sz="3500" kern="1200">
        <a:solidFill>
          <a:schemeClr val="tx1"/>
        </a:solidFill>
        <a:latin typeface="+mn-lt"/>
        <a:ea typeface="+mn-ea"/>
        <a:cs typeface="+mn-cs"/>
      </a:defRPr>
    </a:lvl7pPr>
    <a:lvl8pPr marL="6154049" algn="l" defTabSz="1758300" rtl="0" eaLnBrk="1" latinLnBrk="0" hangingPunct="1">
      <a:defRPr sz="3500" kern="1200">
        <a:solidFill>
          <a:schemeClr val="tx1"/>
        </a:solidFill>
        <a:latin typeface="+mn-lt"/>
        <a:ea typeface="+mn-ea"/>
        <a:cs typeface="+mn-cs"/>
      </a:defRPr>
    </a:lvl8pPr>
    <a:lvl9pPr marL="7033199" algn="l" defTabSz="1758300" rtl="0" eaLnBrk="1" latinLnBrk="0" hangingPunct="1">
      <a:defRPr sz="35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4A5B2796-1A49-4A19-8942-96C3A28C94D5}">
          <p14:sldIdLst>
            <p14:sldId id="698"/>
            <p14:sldId id="700"/>
            <p14:sldId id="856"/>
            <p14:sldId id="857"/>
            <p14:sldId id="902"/>
            <p14:sldId id="905"/>
            <p14:sldId id="906"/>
            <p14:sldId id="903"/>
            <p14:sldId id="904"/>
            <p14:sldId id="852"/>
            <p14:sldId id="855"/>
            <p14:sldId id="859"/>
            <p14:sldId id="907"/>
            <p14:sldId id="864"/>
            <p14:sldId id="908"/>
            <p14:sldId id="850"/>
            <p14:sldId id="689"/>
          </p14:sldIdLst>
        </p14:section>
      </p14:sectionLst>
    </p:ext>
    <p:ext uri="{EFAFB233-063F-42B5-8137-9DF3F51BA10A}">
      <p15:sldGuideLst xmlns:p15="http://schemas.microsoft.com/office/powerpoint/2012/main">
        <p15:guide id="1" orient="horz" pos="1063" userDrawn="1">
          <p15:clr>
            <a:srgbClr val="A4A3A4"/>
          </p15:clr>
        </p15:guide>
        <p15:guide id="3" orient="horz" pos="5349" userDrawn="1">
          <p15:clr>
            <a:srgbClr val="A4A3A4"/>
          </p15:clr>
        </p15:guide>
        <p15:guide id="4" pos="1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Bion Wanderley" initials="ABW" lastIdx="2" clrIdx="0">
    <p:extLst>
      <p:ext uri="{19B8F6BF-5375-455C-9EA6-DF929625EA0E}">
        <p15:presenceInfo xmlns:p15="http://schemas.microsoft.com/office/powerpoint/2012/main" userId="S::adriana.bion@ans.gov.br::70560a1e-c3ad-48b2-b3f4-cc9c6a7f9e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89"/>
    <a:srgbClr val="0679A9"/>
    <a:srgbClr val="FF9933"/>
    <a:srgbClr val="F47521"/>
    <a:srgbClr val="007373"/>
    <a:srgbClr val="6D983F"/>
    <a:srgbClr val="8CBB59"/>
    <a:srgbClr val="DF4F3B"/>
    <a:srgbClr val="00C0B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CE357D-EC83-4D3B-9102-3001EC0E9265}" v="1431" dt="2023-10-05T16:58:23.95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72" d="100"/>
          <a:sy n="72" d="100"/>
        </p:scale>
        <p:origin x="654" y="90"/>
      </p:cViewPr>
      <p:guideLst>
        <p:guide orient="horz" pos="1063"/>
        <p:guide orient="horz" pos="5349"/>
        <p:guide pos="1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a Bion Wanderley" userId="70560a1e-c3ad-48b2-b3f4-cc9c6a7f9ee4" providerId="ADAL" clId="{E8CE357D-EC83-4D3B-9102-3001EC0E9265}"/>
    <pc:docChg chg="undo redo custSel addSld delSld modSld sldOrd modSection">
      <pc:chgData name="Adriana Bion Wanderley" userId="70560a1e-c3ad-48b2-b3f4-cc9c6a7f9ee4" providerId="ADAL" clId="{E8CE357D-EC83-4D3B-9102-3001EC0E9265}" dt="2023-10-05T16:59:02.704" v="2818" actId="1076"/>
      <pc:docMkLst>
        <pc:docMk/>
      </pc:docMkLst>
      <pc:sldChg chg="add del">
        <pc:chgData name="Adriana Bion Wanderley" userId="70560a1e-c3ad-48b2-b3f4-cc9c6a7f9ee4" providerId="ADAL" clId="{E8CE357D-EC83-4D3B-9102-3001EC0E9265}" dt="2023-10-04T16:02:36.392" v="2577" actId="47"/>
        <pc:sldMkLst>
          <pc:docMk/>
          <pc:sldMk cId="0" sldId="393"/>
        </pc:sldMkLst>
      </pc:sldChg>
      <pc:sldChg chg="modSp add del mod ord">
        <pc:chgData name="Adriana Bion Wanderley" userId="70560a1e-c3ad-48b2-b3f4-cc9c6a7f9ee4" providerId="ADAL" clId="{E8CE357D-EC83-4D3B-9102-3001EC0E9265}" dt="2023-10-04T15:33:39.292" v="1929" actId="47"/>
        <pc:sldMkLst>
          <pc:docMk/>
          <pc:sldMk cId="0" sldId="399"/>
        </pc:sldMkLst>
        <pc:spChg chg="mod">
          <ac:chgData name="Adriana Bion Wanderley" userId="70560a1e-c3ad-48b2-b3f4-cc9c6a7f9ee4" providerId="ADAL" clId="{E8CE357D-EC83-4D3B-9102-3001EC0E9265}" dt="2023-10-03T20:40:49.262" v="217" actId="255"/>
          <ac:spMkLst>
            <pc:docMk/>
            <pc:sldMk cId="0" sldId="399"/>
            <ac:spMk id="2" creationId="{A77956A7-C198-4C02-B665-43BF3C13406C}"/>
          </ac:spMkLst>
        </pc:spChg>
        <pc:spChg chg="mod">
          <ac:chgData name="Adriana Bion Wanderley" userId="70560a1e-c3ad-48b2-b3f4-cc9c6a7f9ee4" providerId="ADAL" clId="{E8CE357D-EC83-4D3B-9102-3001EC0E9265}" dt="2023-10-03T19:31:25.585" v="199" actId="27636"/>
          <ac:spMkLst>
            <pc:docMk/>
            <pc:sldMk cId="0" sldId="399"/>
            <ac:spMk id="93186" creationId="{03279213-4AFD-4169-89B9-6D84A8C62787}"/>
          </ac:spMkLst>
        </pc:spChg>
      </pc:sldChg>
      <pc:sldChg chg="add del">
        <pc:chgData name="Adriana Bion Wanderley" userId="70560a1e-c3ad-48b2-b3f4-cc9c6a7f9ee4" providerId="ADAL" clId="{E8CE357D-EC83-4D3B-9102-3001EC0E9265}" dt="2023-10-04T16:02:39.589" v="2578" actId="47"/>
        <pc:sldMkLst>
          <pc:docMk/>
          <pc:sldMk cId="0" sldId="404"/>
        </pc:sldMkLst>
      </pc:sldChg>
      <pc:sldChg chg="add del ord modNotes">
        <pc:chgData name="Adriana Bion Wanderley" userId="70560a1e-c3ad-48b2-b3f4-cc9c6a7f9ee4" providerId="ADAL" clId="{E8CE357D-EC83-4D3B-9102-3001EC0E9265}" dt="2023-10-04T15:33:42.763" v="1930" actId="47"/>
        <pc:sldMkLst>
          <pc:docMk/>
          <pc:sldMk cId="3824933038" sldId="692"/>
        </pc:sldMkLst>
      </pc:sldChg>
      <pc:sldChg chg="modSp mod">
        <pc:chgData name="Adriana Bion Wanderley" userId="70560a1e-c3ad-48b2-b3f4-cc9c6a7f9ee4" providerId="ADAL" clId="{E8CE357D-EC83-4D3B-9102-3001EC0E9265}" dt="2023-09-28T19:17:01.287" v="57" actId="20577"/>
        <pc:sldMkLst>
          <pc:docMk/>
          <pc:sldMk cId="771526838" sldId="698"/>
        </pc:sldMkLst>
        <pc:spChg chg="mod">
          <ac:chgData name="Adriana Bion Wanderley" userId="70560a1e-c3ad-48b2-b3f4-cc9c6a7f9ee4" providerId="ADAL" clId="{E8CE357D-EC83-4D3B-9102-3001EC0E9265}" dt="2023-09-28T19:17:01.287" v="57" actId="20577"/>
          <ac:spMkLst>
            <pc:docMk/>
            <pc:sldMk cId="771526838" sldId="698"/>
            <ac:spMk id="12" creationId="{96BB16C8-45DD-417E-980B-60BEC4B67027}"/>
          </ac:spMkLst>
        </pc:spChg>
        <pc:spChg chg="mod">
          <ac:chgData name="Adriana Bion Wanderley" userId="70560a1e-c3ad-48b2-b3f4-cc9c6a7f9ee4" providerId="ADAL" clId="{E8CE357D-EC83-4D3B-9102-3001EC0E9265}" dt="2023-09-28T19:16:35.431" v="44" actId="20577"/>
          <ac:spMkLst>
            <pc:docMk/>
            <pc:sldMk cId="771526838" sldId="698"/>
            <ac:spMk id="13" creationId="{0ED2C5B4-24CE-4B5B-9142-E5C60E4FCBE2}"/>
          </ac:spMkLst>
        </pc:spChg>
      </pc:sldChg>
      <pc:sldChg chg="add del">
        <pc:chgData name="Adriana Bion Wanderley" userId="70560a1e-c3ad-48b2-b3f4-cc9c6a7f9ee4" providerId="ADAL" clId="{E8CE357D-EC83-4D3B-9102-3001EC0E9265}" dt="2023-10-04T15:30:12.126" v="1696" actId="47"/>
        <pc:sldMkLst>
          <pc:docMk/>
          <pc:sldMk cId="2912496451" sldId="751"/>
        </pc:sldMkLst>
      </pc:sldChg>
      <pc:sldChg chg="del ord">
        <pc:chgData name="Adriana Bion Wanderley" userId="70560a1e-c3ad-48b2-b3f4-cc9c6a7f9ee4" providerId="ADAL" clId="{E8CE357D-EC83-4D3B-9102-3001EC0E9265}" dt="2023-10-05T16:51:20.238" v="2755" actId="47"/>
        <pc:sldMkLst>
          <pc:docMk/>
          <pc:sldMk cId="3273299127" sldId="804"/>
        </pc:sldMkLst>
      </pc:sldChg>
      <pc:sldChg chg="del">
        <pc:chgData name="Adriana Bion Wanderley" userId="70560a1e-c3ad-48b2-b3f4-cc9c6a7f9ee4" providerId="ADAL" clId="{E8CE357D-EC83-4D3B-9102-3001EC0E9265}" dt="2023-09-28T19:17:33.283" v="59" actId="47"/>
        <pc:sldMkLst>
          <pc:docMk/>
          <pc:sldMk cId="436309807" sldId="849"/>
        </pc:sldMkLst>
      </pc:sldChg>
      <pc:sldChg chg="del">
        <pc:chgData name="Adriana Bion Wanderley" userId="70560a1e-c3ad-48b2-b3f4-cc9c6a7f9ee4" providerId="ADAL" clId="{E8CE357D-EC83-4D3B-9102-3001EC0E9265}" dt="2023-09-28T19:17:38.920" v="60" actId="47"/>
        <pc:sldMkLst>
          <pc:docMk/>
          <pc:sldMk cId="3116241863" sldId="851"/>
        </pc:sldMkLst>
      </pc:sldChg>
      <pc:sldChg chg="ord">
        <pc:chgData name="Adriana Bion Wanderley" userId="70560a1e-c3ad-48b2-b3f4-cc9c6a7f9ee4" providerId="ADAL" clId="{E8CE357D-EC83-4D3B-9102-3001EC0E9265}" dt="2023-10-05T16:51:10.784" v="2754"/>
        <pc:sldMkLst>
          <pc:docMk/>
          <pc:sldMk cId="4271764123" sldId="852"/>
        </pc:sldMkLst>
      </pc:sldChg>
      <pc:sldChg chg="del">
        <pc:chgData name="Adriana Bion Wanderley" userId="70560a1e-c3ad-48b2-b3f4-cc9c6a7f9ee4" providerId="ADAL" clId="{E8CE357D-EC83-4D3B-9102-3001EC0E9265}" dt="2023-09-28T19:17:44.070" v="62" actId="47"/>
        <pc:sldMkLst>
          <pc:docMk/>
          <pc:sldMk cId="461081758" sldId="853"/>
        </pc:sldMkLst>
      </pc:sldChg>
      <pc:sldChg chg="ord">
        <pc:chgData name="Adriana Bion Wanderley" userId="70560a1e-c3ad-48b2-b3f4-cc9c6a7f9ee4" providerId="ADAL" clId="{E8CE357D-EC83-4D3B-9102-3001EC0E9265}" dt="2023-10-05T16:51:27.512" v="2757"/>
        <pc:sldMkLst>
          <pc:docMk/>
          <pc:sldMk cId="1149308336" sldId="855"/>
        </pc:sldMkLst>
      </pc:sldChg>
      <pc:sldChg chg="modSp mod">
        <pc:chgData name="Adriana Bion Wanderley" userId="70560a1e-c3ad-48b2-b3f4-cc9c6a7f9ee4" providerId="ADAL" clId="{E8CE357D-EC83-4D3B-9102-3001EC0E9265}" dt="2023-10-03T21:02:57.923" v="247" actId="207"/>
        <pc:sldMkLst>
          <pc:docMk/>
          <pc:sldMk cId="1921374836" sldId="856"/>
        </pc:sldMkLst>
        <pc:spChg chg="mod">
          <ac:chgData name="Adriana Bion Wanderley" userId="70560a1e-c3ad-48b2-b3f4-cc9c6a7f9ee4" providerId="ADAL" clId="{E8CE357D-EC83-4D3B-9102-3001EC0E9265}" dt="2023-10-03T21:02:57.923" v="247" actId="207"/>
          <ac:spMkLst>
            <pc:docMk/>
            <pc:sldMk cId="1921374836" sldId="856"/>
            <ac:spMk id="2" creationId="{E0A82BA1-6DF8-44E7-9C07-AFBA72FD74B3}"/>
          </ac:spMkLst>
        </pc:spChg>
      </pc:sldChg>
      <pc:sldChg chg="del">
        <pc:chgData name="Adriana Bion Wanderley" userId="70560a1e-c3ad-48b2-b3f4-cc9c6a7f9ee4" providerId="ADAL" clId="{E8CE357D-EC83-4D3B-9102-3001EC0E9265}" dt="2023-09-28T19:17:42.973" v="61" actId="47"/>
        <pc:sldMkLst>
          <pc:docMk/>
          <pc:sldMk cId="2193369137" sldId="858"/>
        </pc:sldMkLst>
      </pc:sldChg>
      <pc:sldChg chg="addSp delSp modSp mod ord">
        <pc:chgData name="Adriana Bion Wanderley" userId="70560a1e-c3ad-48b2-b3f4-cc9c6a7f9ee4" providerId="ADAL" clId="{E8CE357D-EC83-4D3B-9102-3001EC0E9265}" dt="2023-10-05T14:41:21.858" v="2654" actId="1076"/>
        <pc:sldMkLst>
          <pc:docMk/>
          <pc:sldMk cId="2068061992" sldId="859"/>
        </pc:sldMkLst>
        <pc:spChg chg="mod">
          <ac:chgData name="Adriana Bion Wanderley" userId="70560a1e-c3ad-48b2-b3f4-cc9c6a7f9ee4" providerId="ADAL" clId="{E8CE357D-EC83-4D3B-9102-3001EC0E9265}" dt="2023-10-05T14:38:40.678" v="2618" actId="20577"/>
          <ac:spMkLst>
            <pc:docMk/>
            <pc:sldMk cId="2068061992" sldId="859"/>
            <ac:spMk id="6" creationId="{38F567EB-6369-4575-8A77-1EFDA0723286}"/>
          </ac:spMkLst>
        </pc:spChg>
        <pc:graphicFrameChg chg="add del mod">
          <ac:chgData name="Adriana Bion Wanderley" userId="70560a1e-c3ad-48b2-b3f4-cc9c6a7f9ee4" providerId="ADAL" clId="{E8CE357D-EC83-4D3B-9102-3001EC0E9265}" dt="2023-10-05T14:38:31.117" v="2595"/>
          <ac:graphicFrameMkLst>
            <pc:docMk/>
            <pc:sldMk cId="2068061992" sldId="859"/>
            <ac:graphicFrameMk id="2" creationId="{318FE29E-F069-44C8-9E26-E335D7AB48B4}"/>
          </ac:graphicFrameMkLst>
        </pc:graphicFrameChg>
        <pc:graphicFrameChg chg="add mod modGraphic">
          <ac:chgData name="Adriana Bion Wanderley" userId="70560a1e-c3ad-48b2-b3f4-cc9c6a7f9ee4" providerId="ADAL" clId="{E8CE357D-EC83-4D3B-9102-3001EC0E9265}" dt="2023-10-05T14:39:40.827" v="2635" actId="1076"/>
          <ac:graphicFrameMkLst>
            <pc:docMk/>
            <pc:sldMk cId="2068061992" sldId="859"/>
            <ac:graphicFrameMk id="3" creationId="{EDD99B92-C820-4918-AB07-566129E3FFB9}"/>
          </ac:graphicFrameMkLst>
        </pc:graphicFrameChg>
        <pc:graphicFrameChg chg="add del mod modGraphic">
          <ac:chgData name="Adriana Bion Wanderley" userId="70560a1e-c3ad-48b2-b3f4-cc9c6a7f9ee4" providerId="ADAL" clId="{E8CE357D-EC83-4D3B-9102-3001EC0E9265}" dt="2023-10-05T14:40:33.061" v="2643" actId="478"/>
          <ac:graphicFrameMkLst>
            <pc:docMk/>
            <pc:sldMk cId="2068061992" sldId="859"/>
            <ac:graphicFrameMk id="4" creationId="{B1FDEE19-46E5-42E2-9F62-07DF787BFEA0}"/>
          </ac:graphicFrameMkLst>
        </pc:graphicFrameChg>
        <pc:graphicFrameChg chg="add mod modGraphic">
          <ac:chgData name="Adriana Bion Wanderley" userId="70560a1e-c3ad-48b2-b3f4-cc9c6a7f9ee4" providerId="ADAL" clId="{E8CE357D-EC83-4D3B-9102-3001EC0E9265}" dt="2023-10-05T14:41:21.858" v="2654" actId="1076"/>
          <ac:graphicFrameMkLst>
            <pc:docMk/>
            <pc:sldMk cId="2068061992" sldId="859"/>
            <ac:graphicFrameMk id="5" creationId="{60AAF727-71AF-4137-BB40-D18A00E515DD}"/>
          </ac:graphicFrameMkLst>
        </pc:graphicFrameChg>
        <pc:picChg chg="del">
          <ac:chgData name="Adriana Bion Wanderley" userId="70560a1e-c3ad-48b2-b3f4-cc9c6a7f9ee4" providerId="ADAL" clId="{E8CE357D-EC83-4D3B-9102-3001EC0E9265}" dt="2023-10-04T16:11:17.793" v="2589" actId="478"/>
          <ac:picMkLst>
            <pc:docMk/>
            <pc:sldMk cId="2068061992" sldId="859"/>
            <ac:picMk id="5" creationId="{B680E758-8FB5-4C23-8C8E-634598008933}"/>
          </ac:picMkLst>
        </pc:picChg>
      </pc:sldChg>
      <pc:sldChg chg="del">
        <pc:chgData name="Adriana Bion Wanderley" userId="70560a1e-c3ad-48b2-b3f4-cc9c6a7f9ee4" providerId="ADAL" clId="{E8CE357D-EC83-4D3B-9102-3001EC0E9265}" dt="2023-09-28T19:17:32.103" v="58" actId="47"/>
        <pc:sldMkLst>
          <pc:docMk/>
          <pc:sldMk cId="709851051" sldId="863"/>
        </pc:sldMkLst>
      </pc:sldChg>
      <pc:sldChg chg="addSp delSp modSp mod ord">
        <pc:chgData name="Adriana Bion Wanderley" userId="70560a1e-c3ad-48b2-b3f4-cc9c6a7f9ee4" providerId="ADAL" clId="{E8CE357D-EC83-4D3B-9102-3001EC0E9265}" dt="2023-10-05T16:49:10.177" v="2721"/>
        <pc:sldMkLst>
          <pc:docMk/>
          <pc:sldMk cId="4267137711" sldId="864"/>
        </pc:sldMkLst>
        <pc:spChg chg="mod">
          <ac:chgData name="Adriana Bion Wanderley" userId="70560a1e-c3ad-48b2-b3f4-cc9c6a7f9ee4" providerId="ADAL" clId="{E8CE357D-EC83-4D3B-9102-3001EC0E9265}" dt="2023-10-05T16:48:37.359" v="2708" actId="1076"/>
          <ac:spMkLst>
            <pc:docMk/>
            <pc:sldMk cId="4267137711" sldId="864"/>
            <ac:spMk id="4" creationId="{312ADDF2-E795-4ED4-970C-5E4494DA2DC5}"/>
          </ac:spMkLst>
        </pc:spChg>
        <pc:graphicFrameChg chg="add del mod">
          <ac:chgData name="Adriana Bion Wanderley" userId="70560a1e-c3ad-48b2-b3f4-cc9c6a7f9ee4" providerId="ADAL" clId="{E8CE357D-EC83-4D3B-9102-3001EC0E9265}" dt="2023-10-05T16:47:11.028" v="2691"/>
          <ac:graphicFrameMkLst>
            <pc:docMk/>
            <pc:sldMk cId="4267137711" sldId="864"/>
            <ac:graphicFrameMk id="2" creationId="{BB70743B-0AAA-478B-AACA-BC20887064A9}"/>
          </ac:graphicFrameMkLst>
        </pc:graphicFrameChg>
        <pc:graphicFrameChg chg="add del mod modGraphic">
          <ac:chgData name="Adriana Bion Wanderley" userId="70560a1e-c3ad-48b2-b3f4-cc9c6a7f9ee4" providerId="ADAL" clId="{E8CE357D-EC83-4D3B-9102-3001EC0E9265}" dt="2023-10-05T16:47:54.265" v="2700" actId="478"/>
          <ac:graphicFrameMkLst>
            <pc:docMk/>
            <pc:sldMk cId="4267137711" sldId="864"/>
            <ac:graphicFrameMk id="3" creationId="{FC892ABD-7BDA-4248-ADF0-A1269C30EFEF}"/>
          </ac:graphicFrameMkLst>
        </pc:graphicFrameChg>
        <pc:graphicFrameChg chg="add mod modGraphic">
          <ac:chgData name="Adriana Bion Wanderley" userId="70560a1e-c3ad-48b2-b3f4-cc9c6a7f9ee4" providerId="ADAL" clId="{E8CE357D-EC83-4D3B-9102-3001EC0E9265}" dt="2023-10-05T16:48:34.200" v="2707" actId="1076"/>
          <ac:graphicFrameMkLst>
            <pc:docMk/>
            <pc:sldMk cId="4267137711" sldId="864"/>
            <ac:graphicFrameMk id="5" creationId="{15959794-B511-48E2-BD91-62D2316FC670}"/>
          </ac:graphicFrameMkLst>
        </pc:graphicFrameChg>
        <pc:picChg chg="del">
          <ac:chgData name="Adriana Bion Wanderley" userId="70560a1e-c3ad-48b2-b3f4-cc9c6a7f9ee4" providerId="ADAL" clId="{E8CE357D-EC83-4D3B-9102-3001EC0E9265}" dt="2023-10-04T16:11:14.985" v="2588" actId="478"/>
          <ac:picMkLst>
            <pc:docMk/>
            <pc:sldMk cId="4267137711" sldId="864"/>
            <ac:picMk id="3" creationId="{61CCCB82-D3DE-42B3-81BD-278722505E89}"/>
          </ac:picMkLst>
        </pc:picChg>
      </pc:sldChg>
      <pc:sldChg chg="new del">
        <pc:chgData name="Adriana Bion Wanderley" userId="70560a1e-c3ad-48b2-b3f4-cc9c6a7f9ee4" providerId="ADAL" clId="{E8CE357D-EC83-4D3B-9102-3001EC0E9265}" dt="2023-10-04T16:03:08.052" v="2583" actId="47"/>
        <pc:sldMkLst>
          <pc:docMk/>
          <pc:sldMk cId="2626375951" sldId="865"/>
        </pc:sldMkLst>
      </pc:sldChg>
      <pc:sldChg chg="new del">
        <pc:chgData name="Adriana Bion Wanderley" userId="70560a1e-c3ad-48b2-b3f4-cc9c6a7f9ee4" providerId="ADAL" clId="{E8CE357D-EC83-4D3B-9102-3001EC0E9265}" dt="2023-10-04T16:03:09.587" v="2585" actId="47"/>
        <pc:sldMkLst>
          <pc:docMk/>
          <pc:sldMk cId="3901603600" sldId="866"/>
        </pc:sldMkLst>
      </pc:sldChg>
      <pc:sldChg chg="new add del">
        <pc:chgData name="Adriana Bion Wanderley" userId="70560a1e-c3ad-48b2-b3f4-cc9c6a7f9ee4" providerId="ADAL" clId="{E8CE357D-EC83-4D3B-9102-3001EC0E9265}" dt="2023-10-04T16:03:08.923" v="2584" actId="47"/>
        <pc:sldMkLst>
          <pc:docMk/>
          <pc:sldMk cId="4258513478" sldId="867"/>
        </pc:sldMkLst>
      </pc:sldChg>
      <pc:sldChg chg="delSp modSp add del mod ord modNotes">
        <pc:chgData name="Adriana Bion Wanderley" userId="70560a1e-c3ad-48b2-b3f4-cc9c6a7f9ee4" providerId="ADAL" clId="{E8CE357D-EC83-4D3B-9102-3001EC0E9265}" dt="2023-10-03T18:47:33.068" v="78" actId="47"/>
        <pc:sldMkLst>
          <pc:docMk/>
          <pc:sldMk cId="2437678373" sldId="878"/>
        </pc:sldMkLst>
        <pc:spChg chg="del">
          <ac:chgData name="Adriana Bion Wanderley" userId="70560a1e-c3ad-48b2-b3f4-cc9c6a7f9ee4" providerId="ADAL" clId="{E8CE357D-EC83-4D3B-9102-3001EC0E9265}" dt="2023-10-03T18:47:16.724" v="71" actId="478"/>
          <ac:spMkLst>
            <pc:docMk/>
            <pc:sldMk cId="2437678373" sldId="878"/>
            <ac:spMk id="6" creationId="{00000000-0000-0000-0000-000000000000}"/>
          </ac:spMkLst>
        </pc:spChg>
        <pc:graphicFrameChg chg="del">
          <ac:chgData name="Adriana Bion Wanderley" userId="70560a1e-c3ad-48b2-b3f4-cc9c6a7f9ee4" providerId="ADAL" clId="{E8CE357D-EC83-4D3B-9102-3001EC0E9265}" dt="2023-10-03T18:47:17.898" v="72" actId="478"/>
          <ac:graphicFrameMkLst>
            <pc:docMk/>
            <pc:sldMk cId="2437678373" sldId="878"/>
            <ac:graphicFrameMk id="3" creationId="{607E272D-D697-463D-8952-BDC72CE68122}"/>
          </ac:graphicFrameMkLst>
        </pc:graphicFrameChg>
        <pc:graphicFrameChg chg="del mod">
          <ac:chgData name="Adriana Bion Wanderley" userId="70560a1e-c3ad-48b2-b3f4-cc9c6a7f9ee4" providerId="ADAL" clId="{E8CE357D-EC83-4D3B-9102-3001EC0E9265}" dt="2023-10-03T18:47:21.107" v="74" actId="478"/>
          <ac:graphicFrameMkLst>
            <pc:docMk/>
            <pc:sldMk cId="2437678373" sldId="878"/>
            <ac:graphicFrameMk id="7" creationId="{C08FCCF6-E96F-4EC5-B54F-C6D70810108C}"/>
          </ac:graphicFrameMkLst>
        </pc:graphicFrameChg>
      </pc:sldChg>
      <pc:sldChg chg="add del">
        <pc:chgData name="Adriana Bion Wanderley" userId="70560a1e-c3ad-48b2-b3f4-cc9c6a7f9ee4" providerId="ADAL" clId="{E8CE357D-EC83-4D3B-9102-3001EC0E9265}" dt="2023-10-04T16:02:44.586" v="2579" actId="47"/>
        <pc:sldMkLst>
          <pc:docMk/>
          <pc:sldMk cId="2443272663" sldId="901"/>
        </pc:sldMkLst>
      </pc:sldChg>
      <pc:sldChg chg="addSp delSp modSp new mod ord">
        <pc:chgData name="Adriana Bion Wanderley" userId="70560a1e-c3ad-48b2-b3f4-cc9c6a7f9ee4" providerId="ADAL" clId="{E8CE357D-EC83-4D3B-9102-3001EC0E9265}" dt="2023-10-03T19:06:48.234" v="133" actId="1076"/>
        <pc:sldMkLst>
          <pc:docMk/>
          <pc:sldMk cId="2594077266" sldId="902"/>
        </pc:sldMkLst>
        <pc:spChg chg="add mod">
          <ac:chgData name="Adriana Bion Wanderley" userId="70560a1e-c3ad-48b2-b3f4-cc9c6a7f9ee4" providerId="ADAL" clId="{E8CE357D-EC83-4D3B-9102-3001EC0E9265}" dt="2023-10-03T19:04:27.354" v="121" actId="1076"/>
          <ac:spMkLst>
            <pc:docMk/>
            <pc:sldMk cId="2594077266" sldId="902"/>
            <ac:spMk id="3" creationId="{3DB50844-3A74-4037-8597-3AC8AF7A1D08}"/>
          </ac:spMkLst>
        </pc:spChg>
        <pc:spChg chg="add del mod">
          <ac:chgData name="Adriana Bion Wanderley" userId="70560a1e-c3ad-48b2-b3f4-cc9c6a7f9ee4" providerId="ADAL" clId="{E8CE357D-EC83-4D3B-9102-3001EC0E9265}" dt="2023-10-03T19:04:58.104" v="124"/>
          <ac:spMkLst>
            <pc:docMk/>
            <pc:sldMk cId="2594077266" sldId="902"/>
            <ac:spMk id="4" creationId="{F8146CD3-E9E6-4D17-9507-FEEB8C275A9E}"/>
          </ac:spMkLst>
        </pc:spChg>
        <pc:spChg chg="add del mod">
          <ac:chgData name="Adriana Bion Wanderley" userId="70560a1e-c3ad-48b2-b3f4-cc9c6a7f9ee4" providerId="ADAL" clId="{E8CE357D-EC83-4D3B-9102-3001EC0E9265}" dt="2023-10-03T19:05:01.719" v="126"/>
          <ac:spMkLst>
            <pc:docMk/>
            <pc:sldMk cId="2594077266" sldId="902"/>
            <ac:spMk id="5" creationId="{3C04A3A1-4B2E-47CD-96F9-F1CF756C23FF}"/>
          </ac:spMkLst>
        </pc:spChg>
        <pc:graphicFrameChg chg="add mod">
          <ac:chgData name="Adriana Bion Wanderley" userId="70560a1e-c3ad-48b2-b3f4-cc9c6a7f9ee4" providerId="ADAL" clId="{E8CE357D-EC83-4D3B-9102-3001EC0E9265}" dt="2023-10-03T19:06:48.234" v="133" actId="1076"/>
          <ac:graphicFrameMkLst>
            <pc:docMk/>
            <pc:sldMk cId="2594077266" sldId="902"/>
            <ac:graphicFrameMk id="6" creationId="{062371F9-BB68-4081-8473-45EA78A428C9}"/>
          </ac:graphicFrameMkLst>
        </pc:graphicFrameChg>
        <pc:picChg chg="add mod">
          <ac:chgData name="Adriana Bion Wanderley" userId="70560a1e-c3ad-48b2-b3f4-cc9c6a7f9ee4" providerId="ADAL" clId="{E8CE357D-EC83-4D3B-9102-3001EC0E9265}" dt="2023-10-03T19:06:43.618" v="131" actId="1076"/>
          <ac:picMkLst>
            <pc:docMk/>
            <pc:sldMk cId="2594077266" sldId="902"/>
            <ac:picMk id="2" creationId="{24533EFF-EC7D-463E-9EEF-3C0CA6F48846}"/>
          </ac:picMkLst>
        </pc:picChg>
      </pc:sldChg>
      <pc:sldChg chg="addSp delSp modSp add mod ord modNotes">
        <pc:chgData name="Adriana Bion Wanderley" userId="70560a1e-c3ad-48b2-b3f4-cc9c6a7f9ee4" providerId="ADAL" clId="{E8CE357D-EC83-4D3B-9102-3001EC0E9265}" dt="2023-10-04T15:32:26.618" v="1928" actId="113"/>
        <pc:sldMkLst>
          <pc:docMk/>
          <pc:sldMk cId="1509951128" sldId="903"/>
        </pc:sldMkLst>
        <pc:spChg chg="add del mod">
          <ac:chgData name="Adriana Bion Wanderley" userId="70560a1e-c3ad-48b2-b3f4-cc9c6a7f9ee4" providerId="ADAL" clId="{E8CE357D-EC83-4D3B-9102-3001EC0E9265}" dt="2023-10-04T15:29:11.789" v="1692" actId="1076"/>
          <ac:spMkLst>
            <pc:docMk/>
            <pc:sldMk cId="1509951128" sldId="903"/>
            <ac:spMk id="6" creationId="{00000000-0000-0000-0000-000000000000}"/>
          </ac:spMkLst>
        </pc:spChg>
        <pc:graphicFrameChg chg="add del modGraphic">
          <ac:chgData name="Adriana Bion Wanderley" userId="70560a1e-c3ad-48b2-b3f4-cc9c6a7f9ee4" providerId="ADAL" clId="{E8CE357D-EC83-4D3B-9102-3001EC0E9265}" dt="2023-10-04T15:12:40.514" v="1391" actId="1032"/>
          <ac:graphicFrameMkLst>
            <pc:docMk/>
            <pc:sldMk cId="1509951128" sldId="903"/>
            <ac:graphicFrameMk id="2" creationId="{83901B58-8246-495F-8367-1ED1B5F229F3}"/>
          </ac:graphicFrameMkLst>
        </pc:graphicFrameChg>
        <pc:graphicFrameChg chg="del mod">
          <ac:chgData name="Adriana Bion Wanderley" userId="70560a1e-c3ad-48b2-b3f4-cc9c6a7f9ee4" providerId="ADAL" clId="{E8CE357D-EC83-4D3B-9102-3001EC0E9265}" dt="2023-10-04T13:50:38.490" v="519" actId="478"/>
          <ac:graphicFrameMkLst>
            <pc:docMk/>
            <pc:sldMk cId="1509951128" sldId="903"/>
            <ac:graphicFrameMk id="3" creationId="{607E272D-D697-463D-8952-BDC72CE68122}"/>
          </ac:graphicFrameMkLst>
        </pc:graphicFrameChg>
        <pc:graphicFrameChg chg="add del mod modGraphic">
          <ac:chgData name="Adriana Bion Wanderley" userId="70560a1e-c3ad-48b2-b3f4-cc9c6a7f9ee4" providerId="ADAL" clId="{E8CE357D-EC83-4D3B-9102-3001EC0E9265}" dt="2023-10-04T15:22:50.644" v="1625" actId="478"/>
          <ac:graphicFrameMkLst>
            <pc:docMk/>
            <pc:sldMk cId="1509951128" sldId="903"/>
            <ac:graphicFrameMk id="4" creationId="{D5C5D1E9-D3FA-4EC9-92AD-61E908042F68}"/>
          </ac:graphicFrameMkLst>
        </pc:graphicFrameChg>
        <pc:graphicFrameChg chg="add del modGraphic">
          <ac:chgData name="Adriana Bion Wanderley" userId="70560a1e-c3ad-48b2-b3f4-cc9c6a7f9ee4" providerId="ADAL" clId="{E8CE357D-EC83-4D3B-9102-3001EC0E9265}" dt="2023-10-04T15:19:21.574" v="1607" actId="1032"/>
          <ac:graphicFrameMkLst>
            <pc:docMk/>
            <pc:sldMk cId="1509951128" sldId="903"/>
            <ac:graphicFrameMk id="5" creationId="{33DE7132-8019-4338-BB66-E9AF2619439C}"/>
          </ac:graphicFrameMkLst>
        </pc:graphicFrameChg>
        <pc:graphicFrameChg chg="del mod">
          <ac:chgData name="Adriana Bion Wanderley" userId="70560a1e-c3ad-48b2-b3f4-cc9c6a7f9ee4" providerId="ADAL" clId="{E8CE357D-EC83-4D3B-9102-3001EC0E9265}" dt="2023-10-04T13:49:40.070" v="506" actId="21"/>
          <ac:graphicFrameMkLst>
            <pc:docMk/>
            <pc:sldMk cId="1509951128" sldId="903"/>
            <ac:graphicFrameMk id="7" creationId="{C08FCCF6-E96F-4EC5-B54F-C6D70810108C}"/>
          </ac:graphicFrameMkLst>
        </pc:graphicFrameChg>
        <pc:graphicFrameChg chg="add del modGraphic">
          <ac:chgData name="Adriana Bion Wanderley" userId="70560a1e-c3ad-48b2-b3f4-cc9c6a7f9ee4" providerId="ADAL" clId="{E8CE357D-EC83-4D3B-9102-3001EC0E9265}" dt="2023-10-04T15:21:02.813" v="1609" actId="1032"/>
          <ac:graphicFrameMkLst>
            <pc:docMk/>
            <pc:sldMk cId="1509951128" sldId="903"/>
            <ac:graphicFrameMk id="8" creationId="{D9E464D7-2D01-454A-9759-7B9392A5FF36}"/>
          </ac:graphicFrameMkLst>
        </pc:graphicFrameChg>
        <pc:graphicFrameChg chg="add del mod modGraphic">
          <ac:chgData name="Adriana Bion Wanderley" userId="70560a1e-c3ad-48b2-b3f4-cc9c6a7f9ee4" providerId="ADAL" clId="{E8CE357D-EC83-4D3B-9102-3001EC0E9265}" dt="2023-10-04T15:29:06.160" v="1690" actId="478"/>
          <ac:graphicFrameMkLst>
            <pc:docMk/>
            <pc:sldMk cId="1509951128" sldId="903"/>
            <ac:graphicFrameMk id="9" creationId="{A1D23B9F-8122-4615-95C7-16A4C50682A5}"/>
          </ac:graphicFrameMkLst>
        </pc:graphicFrameChg>
        <pc:graphicFrameChg chg="add del modGraphic">
          <ac:chgData name="Adriana Bion Wanderley" userId="70560a1e-c3ad-48b2-b3f4-cc9c6a7f9ee4" providerId="ADAL" clId="{E8CE357D-EC83-4D3B-9102-3001EC0E9265}" dt="2023-10-04T15:26:21.385" v="1676" actId="1032"/>
          <ac:graphicFrameMkLst>
            <pc:docMk/>
            <pc:sldMk cId="1509951128" sldId="903"/>
            <ac:graphicFrameMk id="10" creationId="{6F6D605C-03B8-459F-BFC0-59987D8DBA6B}"/>
          </ac:graphicFrameMkLst>
        </pc:graphicFrameChg>
        <pc:graphicFrameChg chg="add del modGraphic">
          <ac:chgData name="Adriana Bion Wanderley" userId="70560a1e-c3ad-48b2-b3f4-cc9c6a7f9ee4" providerId="ADAL" clId="{E8CE357D-EC83-4D3B-9102-3001EC0E9265}" dt="2023-10-04T15:27:03.209" v="1678" actId="1032"/>
          <ac:graphicFrameMkLst>
            <pc:docMk/>
            <pc:sldMk cId="1509951128" sldId="903"/>
            <ac:graphicFrameMk id="11" creationId="{4EC11F1A-2465-4218-9B70-A0245917EF83}"/>
          </ac:graphicFrameMkLst>
        </pc:graphicFrameChg>
        <pc:graphicFrameChg chg="add del modGraphic">
          <ac:chgData name="Adriana Bion Wanderley" userId="70560a1e-c3ad-48b2-b3f4-cc9c6a7f9ee4" providerId="ADAL" clId="{E8CE357D-EC83-4D3B-9102-3001EC0E9265}" dt="2023-10-04T15:27:39.728" v="1680" actId="1032"/>
          <ac:graphicFrameMkLst>
            <pc:docMk/>
            <pc:sldMk cId="1509951128" sldId="903"/>
            <ac:graphicFrameMk id="12" creationId="{89EC2958-8ACF-404D-AAB6-49B932897926}"/>
          </ac:graphicFrameMkLst>
        </pc:graphicFrameChg>
        <pc:graphicFrameChg chg="add mod modGraphic">
          <ac:chgData name="Adriana Bion Wanderley" userId="70560a1e-c3ad-48b2-b3f4-cc9c6a7f9ee4" providerId="ADAL" clId="{E8CE357D-EC83-4D3B-9102-3001EC0E9265}" dt="2023-10-04T15:32:26.618" v="1928" actId="113"/>
          <ac:graphicFrameMkLst>
            <pc:docMk/>
            <pc:sldMk cId="1509951128" sldId="903"/>
            <ac:graphicFrameMk id="13" creationId="{3358D847-AE9C-462A-A383-208F62739CD9}"/>
          </ac:graphicFrameMkLst>
        </pc:graphicFrameChg>
      </pc:sldChg>
      <pc:sldChg chg="addSp delSp modSp new mod ord">
        <pc:chgData name="Adriana Bion Wanderley" userId="70560a1e-c3ad-48b2-b3f4-cc9c6a7f9ee4" providerId="ADAL" clId="{E8CE357D-EC83-4D3B-9102-3001EC0E9265}" dt="2023-10-04T16:02:04.303" v="2576" actId="207"/>
        <pc:sldMkLst>
          <pc:docMk/>
          <pc:sldMk cId="2828191949" sldId="904"/>
        </pc:sldMkLst>
        <pc:spChg chg="add mod">
          <ac:chgData name="Adriana Bion Wanderley" userId="70560a1e-c3ad-48b2-b3f4-cc9c6a7f9ee4" providerId="ADAL" clId="{E8CE357D-EC83-4D3B-9102-3001EC0E9265}" dt="2023-10-04T16:01:45.887" v="2573" actId="207"/>
          <ac:spMkLst>
            <pc:docMk/>
            <pc:sldMk cId="2828191949" sldId="904"/>
            <ac:spMk id="2" creationId="{CECF62AB-4EAB-4DDD-88CE-B20D7CD6823C}"/>
          </ac:spMkLst>
        </pc:spChg>
        <pc:graphicFrameChg chg="add del mod modGraphic">
          <ac:chgData name="Adriana Bion Wanderley" userId="70560a1e-c3ad-48b2-b3f4-cc9c6a7f9ee4" providerId="ADAL" clId="{E8CE357D-EC83-4D3B-9102-3001EC0E9265}" dt="2023-10-04T15:39:23.671" v="1937" actId="1032"/>
          <ac:graphicFrameMkLst>
            <pc:docMk/>
            <pc:sldMk cId="2828191949" sldId="904"/>
            <ac:graphicFrameMk id="3" creationId="{0424568A-ADE7-4BC1-BB1A-37EF74B3AAB0}"/>
          </ac:graphicFrameMkLst>
        </pc:graphicFrameChg>
        <pc:graphicFrameChg chg="add del modGraphic">
          <ac:chgData name="Adriana Bion Wanderley" userId="70560a1e-c3ad-48b2-b3f4-cc9c6a7f9ee4" providerId="ADAL" clId="{E8CE357D-EC83-4D3B-9102-3001EC0E9265}" dt="2023-10-04T15:44:00.190" v="1949" actId="1032"/>
          <ac:graphicFrameMkLst>
            <pc:docMk/>
            <pc:sldMk cId="2828191949" sldId="904"/>
            <ac:graphicFrameMk id="6" creationId="{B11F1C4C-8055-48D9-9891-8DBD431F92C2}"/>
          </ac:graphicFrameMkLst>
        </pc:graphicFrameChg>
        <pc:graphicFrameChg chg="add del modGraphic">
          <ac:chgData name="Adriana Bion Wanderley" userId="70560a1e-c3ad-48b2-b3f4-cc9c6a7f9ee4" providerId="ADAL" clId="{E8CE357D-EC83-4D3B-9102-3001EC0E9265}" dt="2023-10-04T15:44:53.495" v="1951" actId="1032"/>
          <ac:graphicFrameMkLst>
            <pc:docMk/>
            <pc:sldMk cId="2828191949" sldId="904"/>
            <ac:graphicFrameMk id="7" creationId="{5C0C718E-CD26-4ED3-9452-72B746E6679D}"/>
          </ac:graphicFrameMkLst>
        </pc:graphicFrameChg>
        <pc:graphicFrameChg chg="add mod modGraphic">
          <ac:chgData name="Adriana Bion Wanderley" userId="70560a1e-c3ad-48b2-b3f4-cc9c6a7f9ee4" providerId="ADAL" clId="{E8CE357D-EC83-4D3B-9102-3001EC0E9265}" dt="2023-10-04T16:02:04.303" v="2576" actId="207"/>
          <ac:graphicFrameMkLst>
            <pc:docMk/>
            <pc:sldMk cId="2828191949" sldId="904"/>
            <ac:graphicFrameMk id="8" creationId="{221F5DD2-77E5-459C-8D0E-7EE2836C8E7F}"/>
          </ac:graphicFrameMkLst>
        </pc:graphicFrameChg>
        <pc:picChg chg="add mod">
          <ac:chgData name="Adriana Bion Wanderley" userId="70560a1e-c3ad-48b2-b3f4-cc9c6a7f9ee4" providerId="ADAL" clId="{E8CE357D-EC83-4D3B-9102-3001EC0E9265}" dt="2023-10-04T15:45:27.680" v="1957" actId="1076"/>
          <ac:picMkLst>
            <pc:docMk/>
            <pc:sldMk cId="2828191949" sldId="904"/>
            <ac:picMk id="5" creationId="{F4789CE6-E856-4016-BEE1-FE45BDB725F8}"/>
          </ac:picMkLst>
        </pc:picChg>
      </pc:sldChg>
      <pc:sldChg chg="addSp delSp modSp new mod ord">
        <pc:chgData name="Adriana Bion Wanderley" userId="70560a1e-c3ad-48b2-b3f4-cc9c6a7f9ee4" providerId="ADAL" clId="{E8CE357D-EC83-4D3B-9102-3001EC0E9265}" dt="2023-10-04T14:40:44.056" v="570"/>
        <pc:sldMkLst>
          <pc:docMk/>
          <pc:sldMk cId="2039739511" sldId="905"/>
        </pc:sldMkLst>
        <pc:spChg chg="add del mod">
          <ac:chgData name="Adriana Bion Wanderley" userId="70560a1e-c3ad-48b2-b3f4-cc9c6a7f9ee4" providerId="ADAL" clId="{E8CE357D-EC83-4D3B-9102-3001EC0E9265}" dt="2023-10-03T19:39:23.253" v="208"/>
          <ac:spMkLst>
            <pc:docMk/>
            <pc:sldMk cId="2039739511" sldId="905"/>
            <ac:spMk id="2" creationId="{8646FCA0-D844-40A0-9A92-D5585E167042}"/>
          </ac:spMkLst>
        </pc:spChg>
        <pc:spChg chg="add del mod">
          <ac:chgData name="Adriana Bion Wanderley" userId="70560a1e-c3ad-48b2-b3f4-cc9c6a7f9ee4" providerId="ADAL" clId="{E8CE357D-EC83-4D3B-9102-3001EC0E9265}" dt="2023-10-03T21:02:11.668" v="237" actId="478"/>
          <ac:spMkLst>
            <pc:docMk/>
            <pc:sldMk cId="2039739511" sldId="905"/>
            <ac:spMk id="4" creationId="{518943F7-2A3B-4924-84AE-3F1733724A07}"/>
          </ac:spMkLst>
        </pc:spChg>
        <pc:spChg chg="add del mod">
          <ac:chgData name="Adriana Bion Wanderley" userId="70560a1e-c3ad-48b2-b3f4-cc9c6a7f9ee4" providerId="ADAL" clId="{E8CE357D-EC83-4D3B-9102-3001EC0E9265}" dt="2023-10-03T21:02:36.451" v="244"/>
          <ac:spMkLst>
            <pc:docMk/>
            <pc:sldMk cId="2039739511" sldId="905"/>
            <ac:spMk id="5" creationId="{9BF540DF-E519-45AC-B028-2148D420F2D0}"/>
          </ac:spMkLst>
        </pc:spChg>
        <pc:spChg chg="add mod">
          <ac:chgData name="Adriana Bion Wanderley" userId="70560a1e-c3ad-48b2-b3f4-cc9c6a7f9ee4" providerId="ADAL" clId="{E8CE357D-EC83-4D3B-9102-3001EC0E9265}" dt="2023-10-04T13:30:26.185" v="502" actId="1036"/>
          <ac:spMkLst>
            <pc:docMk/>
            <pc:sldMk cId="2039739511" sldId="905"/>
            <ac:spMk id="6" creationId="{6B19FEF3-D827-49A5-B008-D24E1170D6E5}"/>
          </ac:spMkLst>
        </pc:spChg>
        <pc:spChg chg="add mod">
          <ac:chgData name="Adriana Bion Wanderley" userId="70560a1e-c3ad-48b2-b3f4-cc9c6a7f9ee4" providerId="ADAL" clId="{E8CE357D-EC83-4D3B-9102-3001EC0E9265}" dt="2023-10-03T21:07:31.591" v="254"/>
          <ac:spMkLst>
            <pc:docMk/>
            <pc:sldMk cId="2039739511" sldId="905"/>
            <ac:spMk id="8" creationId="{0F8D6346-D703-438F-84D6-204F89CDB9A9}"/>
          </ac:spMkLst>
        </pc:spChg>
        <pc:spChg chg="add mod">
          <ac:chgData name="Adriana Bion Wanderley" userId="70560a1e-c3ad-48b2-b3f4-cc9c6a7f9ee4" providerId="ADAL" clId="{E8CE357D-EC83-4D3B-9102-3001EC0E9265}" dt="2023-10-03T21:07:31.591" v="254"/>
          <ac:spMkLst>
            <pc:docMk/>
            <pc:sldMk cId="2039739511" sldId="905"/>
            <ac:spMk id="9" creationId="{0664B81C-4BDB-41AE-BAF2-A9F5CE1A2133}"/>
          </ac:spMkLst>
        </pc:spChg>
        <pc:spChg chg="add mod">
          <ac:chgData name="Adriana Bion Wanderley" userId="70560a1e-c3ad-48b2-b3f4-cc9c6a7f9ee4" providerId="ADAL" clId="{E8CE357D-EC83-4D3B-9102-3001EC0E9265}" dt="2023-10-04T13:27:10.554" v="421" actId="1076"/>
          <ac:spMkLst>
            <pc:docMk/>
            <pc:sldMk cId="2039739511" sldId="905"/>
            <ac:spMk id="12" creationId="{0761A6A2-32C7-4D2F-8F61-D3565E4BDC49}"/>
          </ac:spMkLst>
        </pc:spChg>
        <pc:spChg chg="add del mod topLvl">
          <ac:chgData name="Adriana Bion Wanderley" userId="70560a1e-c3ad-48b2-b3f4-cc9c6a7f9ee4" providerId="ADAL" clId="{E8CE357D-EC83-4D3B-9102-3001EC0E9265}" dt="2023-10-04T13:49:33.563" v="504" actId="478"/>
          <ac:spMkLst>
            <pc:docMk/>
            <pc:sldMk cId="2039739511" sldId="905"/>
            <ac:spMk id="14" creationId="{62DF5F0D-4168-4623-B964-87C96987AA3B}"/>
          </ac:spMkLst>
        </pc:spChg>
        <pc:spChg chg="add del mod topLvl">
          <ac:chgData name="Adriana Bion Wanderley" userId="70560a1e-c3ad-48b2-b3f4-cc9c6a7f9ee4" providerId="ADAL" clId="{E8CE357D-EC83-4D3B-9102-3001EC0E9265}" dt="2023-10-04T13:27:53.930" v="430" actId="478"/>
          <ac:spMkLst>
            <pc:docMk/>
            <pc:sldMk cId="2039739511" sldId="905"/>
            <ac:spMk id="15" creationId="{6D537A89-E16F-431A-802F-C86F0F472F4A}"/>
          </ac:spMkLst>
        </pc:spChg>
        <pc:spChg chg="add del mod">
          <ac:chgData name="Adriana Bion Wanderley" userId="70560a1e-c3ad-48b2-b3f4-cc9c6a7f9ee4" providerId="ADAL" clId="{E8CE357D-EC83-4D3B-9102-3001EC0E9265}" dt="2023-10-04T13:49:32.323" v="503" actId="478"/>
          <ac:spMkLst>
            <pc:docMk/>
            <pc:sldMk cId="2039739511" sldId="905"/>
            <ac:spMk id="17" creationId="{77435FC4-9C47-41EF-9FF0-25CBAD2CD424}"/>
          </ac:spMkLst>
        </pc:spChg>
        <pc:grpChg chg="add mod">
          <ac:chgData name="Adriana Bion Wanderley" userId="70560a1e-c3ad-48b2-b3f4-cc9c6a7f9ee4" providerId="ADAL" clId="{E8CE357D-EC83-4D3B-9102-3001EC0E9265}" dt="2023-10-03T21:07:31.591" v="254"/>
          <ac:grpSpMkLst>
            <pc:docMk/>
            <pc:sldMk cId="2039739511" sldId="905"/>
            <ac:grpSpMk id="7" creationId="{1726F1BF-68F0-473D-AEB8-22658C4B465D}"/>
          </ac:grpSpMkLst>
        </pc:grpChg>
        <pc:grpChg chg="add del mod">
          <ac:chgData name="Adriana Bion Wanderley" userId="70560a1e-c3ad-48b2-b3f4-cc9c6a7f9ee4" providerId="ADAL" clId="{E8CE357D-EC83-4D3B-9102-3001EC0E9265}" dt="2023-10-04T13:27:53.930" v="430" actId="478"/>
          <ac:grpSpMkLst>
            <pc:docMk/>
            <pc:sldMk cId="2039739511" sldId="905"/>
            <ac:grpSpMk id="13" creationId="{A9D7B6CB-0322-445E-A086-67E2673C201B}"/>
          </ac:grpSpMkLst>
        </pc:grpChg>
        <pc:graphicFrameChg chg="add del mod">
          <ac:chgData name="Adriana Bion Wanderley" userId="70560a1e-c3ad-48b2-b3f4-cc9c6a7f9ee4" providerId="ADAL" clId="{E8CE357D-EC83-4D3B-9102-3001EC0E9265}" dt="2023-10-04T13:17:30.083" v="257" actId="478"/>
          <ac:graphicFrameMkLst>
            <pc:docMk/>
            <pc:sldMk cId="2039739511" sldId="905"/>
            <ac:graphicFrameMk id="10" creationId="{EF855D20-EBF4-433F-BC78-44546116F3B6}"/>
          </ac:graphicFrameMkLst>
        </pc:graphicFrameChg>
        <pc:graphicFrameChg chg="add mod modGraphic">
          <ac:chgData name="Adriana Bion Wanderley" userId="70560a1e-c3ad-48b2-b3f4-cc9c6a7f9ee4" providerId="ADAL" clId="{E8CE357D-EC83-4D3B-9102-3001EC0E9265}" dt="2023-10-04T13:26:23.538" v="362" actId="1076"/>
          <ac:graphicFrameMkLst>
            <pc:docMk/>
            <pc:sldMk cId="2039739511" sldId="905"/>
            <ac:graphicFrameMk id="11" creationId="{C8ABC840-F2E3-4120-9287-37AB142FCC90}"/>
          </ac:graphicFrameMkLst>
        </pc:graphicFrameChg>
        <pc:graphicFrameChg chg="add del mod">
          <ac:chgData name="Adriana Bion Wanderley" userId="70560a1e-c3ad-48b2-b3f4-cc9c6a7f9ee4" providerId="ADAL" clId="{E8CE357D-EC83-4D3B-9102-3001EC0E9265}" dt="2023-10-04T14:24:07.090" v="556" actId="478"/>
          <ac:graphicFrameMkLst>
            <pc:docMk/>
            <pc:sldMk cId="2039739511" sldId="905"/>
            <ac:graphicFrameMk id="18" creationId="{B1726321-FFF7-47F2-B1D7-8A7032795181}"/>
          </ac:graphicFrameMkLst>
        </pc:graphicFrameChg>
        <pc:graphicFrameChg chg="add mod modGraphic">
          <ac:chgData name="Adriana Bion Wanderley" userId="70560a1e-c3ad-48b2-b3f4-cc9c6a7f9ee4" providerId="ADAL" clId="{E8CE357D-EC83-4D3B-9102-3001EC0E9265}" dt="2023-10-04T14:24:39.721" v="560" actId="12100"/>
          <ac:graphicFrameMkLst>
            <pc:docMk/>
            <pc:sldMk cId="2039739511" sldId="905"/>
            <ac:graphicFrameMk id="19" creationId="{B6140B6B-8588-4685-87D7-A386BF947260}"/>
          </ac:graphicFrameMkLst>
        </pc:graphicFrameChg>
      </pc:sldChg>
      <pc:sldChg chg="addSp delSp modSp new mod ord">
        <pc:chgData name="Adriana Bion Wanderley" userId="70560a1e-c3ad-48b2-b3f4-cc9c6a7f9ee4" providerId="ADAL" clId="{E8CE357D-EC83-4D3B-9102-3001EC0E9265}" dt="2023-10-04T15:10:36.161" v="1389" actId="108"/>
        <pc:sldMkLst>
          <pc:docMk/>
          <pc:sldMk cId="126336563" sldId="906"/>
        </pc:sldMkLst>
        <pc:spChg chg="add mod">
          <ac:chgData name="Adriana Bion Wanderley" userId="70560a1e-c3ad-48b2-b3f4-cc9c6a7f9ee4" providerId="ADAL" clId="{E8CE357D-EC83-4D3B-9102-3001EC0E9265}" dt="2023-10-04T15:10:36.161" v="1389" actId="108"/>
          <ac:spMkLst>
            <pc:docMk/>
            <pc:sldMk cId="126336563" sldId="906"/>
            <ac:spMk id="2" creationId="{FB0B2D2C-A7B8-4C2E-B9ED-5FDEFFB372CD}"/>
          </ac:spMkLst>
        </pc:spChg>
        <pc:spChg chg="add del mod">
          <ac:chgData name="Adriana Bion Wanderley" userId="70560a1e-c3ad-48b2-b3f4-cc9c6a7f9ee4" providerId="ADAL" clId="{E8CE357D-EC83-4D3B-9102-3001EC0E9265}" dt="2023-10-03T20:45:59.808" v="221"/>
          <ac:spMkLst>
            <pc:docMk/>
            <pc:sldMk cId="126336563" sldId="906"/>
            <ac:spMk id="3" creationId="{709A43A5-FD74-433E-BEDB-18D4D0A93450}"/>
          </ac:spMkLst>
        </pc:spChg>
        <pc:spChg chg="add del mod">
          <ac:chgData name="Adriana Bion Wanderley" userId="70560a1e-c3ad-48b2-b3f4-cc9c6a7f9ee4" providerId="ADAL" clId="{E8CE357D-EC83-4D3B-9102-3001EC0E9265}" dt="2023-10-04T15:04:09.151" v="1310" actId="12084"/>
          <ac:spMkLst>
            <pc:docMk/>
            <pc:sldMk cId="126336563" sldId="906"/>
            <ac:spMk id="5" creationId="{79457FD4-19D0-460B-9DAC-FE2AB5BC9493}"/>
          </ac:spMkLst>
        </pc:spChg>
        <pc:graphicFrameChg chg="add del mod">
          <ac:chgData name="Adriana Bion Wanderley" userId="70560a1e-c3ad-48b2-b3f4-cc9c6a7f9ee4" providerId="ADAL" clId="{E8CE357D-EC83-4D3B-9102-3001EC0E9265}" dt="2023-10-04T14:38:49.801" v="567" actId="478"/>
          <ac:graphicFrameMkLst>
            <pc:docMk/>
            <pc:sldMk cId="126336563" sldId="906"/>
            <ac:graphicFrameMk id="4" creationId="{3F43CCC5-8764-4E3A-9050-CE1EF4276DCE}"/>
          </ac:graphicFrameMkLst>
        </pc:graphicFrameChg>
        <pc:graphicFrameChg chg="add del mod">
          <ac:chgData name="Adriana Bion Wanderley" userId="70560a1e-c3ad-48b2-b3f4-cc9c6a7f9ee4" providerId="ADAL" clId="{E8CE357D-EC83-4D3B-9102-3001EC0E9265}" dt="2023-10-04T14:59:14.330" v="1286" actId="12084"/>
          <ac:graphicFrameMkLst>
            <pc:docMk/>
            <pc:sldMk cId="126336563" sldId="906"/>
            <ac:graphicFrameMk id="6" creationId="{5E1C8434-BDB4-40AF-B0A4-20BB80FFF20C}"/>
          </ac:graphicFrameMkLst>
        </pc:graphicFrameChg>
        <pc:graphicFrameChg chg="add del mod">
          <ac:chgData name="Adriana Bion Wanderley" userId="70560a1e-c3ad-48b2-b3f4-cc9c6a7f9ee4" providerId="ADAL" clId="{E8CE357D-EC83-4D3B-9102-3001EC0E9265}" dt="2023-10-04T15:00:01.489" v="1288" actId="12084"/>
          <ac:graphicFrameMkLst>
            <pc:docMk/>
            <pc:sldMk cId="126336563" sldId="906"/>
            <ac:graphicFrameMk id="7" creationId="{D4DACD83-A603-4182-A6B5-C46F27E1A48E}"/>
          </ac:graphicFrameMkLst>
        </pc:graphicFrameChg>
        <pc:graphicFrameChg chg="add del mod">
          <ac:chgData name="Adriana Bion Wanderley" userId="70560a1e-c3ad-48b2-b3f4-cc9c6a7f9ee4" providerId="ADAL" clId="{E8CE357D-EC83-4D3B-9102-3001EC0E9265}" dt="2023-10-04T15:00:17.746" v="1290" actId="12084"/>
          <ac:graphicFrameMkLst>
            <pc:docMk/>
            <pc:sldMk cId="126336563" sldId="906"/>
            <ac:graphicFrameMk id="8" creationId="{A00909C5-F9D1-483E-AF97-3AB84DFEEFA1}"/>
          </ac:graphicFrameMkLst>
        </pc:graphicFrameChg>
        <pc:graphicFrameChg chg="add del mod">
          <ac:chgData name="Adriana Bion Wanderley" userId="70560a1e-c3ad-48b2-b3f4-cc9c6a7f9ee4" providerId="ADAL" clId="{E8CE357D-EC83-4D3B-9102-3001EC0E9265}" dt="2023-10-04T15:01:09.097" v="1292" actId="12084"/>
          <ac:graphicFrameMkLst>
            <pc:docMk/>
            <pc:sldMk cId="126336563" sldId="906"/>
            <ac:graphicFrameMk id="9" creationId="{1D115DE6-7ADC-43E4-9905-3E2E51EBBDE9}"/>
          </ac:graphicFrameMkLst>
        </pc:graphicFrameChg>
        <pc:graphicFrameChg chg="add del mod">
          <ac:chgData name="Adriana Bion Wanderley" userId="70560a1e-c3ad-48b2-b3f4-cc9c6a7f9ee4" providerId="ADAL" clId="{E8CE357D-EC83-4D3B-9102-3001EC0E9265}" dt="2023-10-04T15:01:44.763" v="1299" actId="12084"/>
          <ac:graphicFrameMkLst>
            <pc:docMk/>
            <pc:sldMk cId="126336563" sldId="906"/>
            <ac:graphicFrameMk id="10" creationId="{C660E6BE-DA06-4CB2-8A93-7EC232ABA5ED}"/>
          </ac:graphicFrameMkLst>
        </pc:graphicFrameChg>
        <pc:graphicFrameChg chg="add del mod">
          <ac:chgData name="Adriana Bion Wanderley" userId="70560a1e-c3ad-48b2-b3f4-cc9c6a7f9ee4" providerId="ADAL" clId="{E8CE357D-EC83-4D3B-9102-3001EC0E9265}" dt="2023-10-04T15:02:27.585" v="1301" actId="12084"/>
          <ac:graphicFrameMkLst>
            <pc:docMk/>
            <pc:sldMk cId="126336563" sldId="906"/>
            <ac:graphicFrameMk id="11" creationId="{534557EB-7C60-45BF-ACA8-359E034F61CC}"/>
          </ac:graphicFrameMkLst>
        </pc:graphicFrameChg>
        <pc:graphicFrameChg chg="add del mod">
          <ac:chgData name="Adriana Bion Wanderley" userId="70560a1e-c3ad-48b2-b3f4-cc9c6a7f9ee4" providerId="ADAL" clId="{E8CE357D-EC83-4D3B-9102-3001EC0E9265}" dt="2023-10-04T15:02:54.988" v="1307" actId="12084"/>
          <ac:graphicFrameMkLst>
            <pc:docMk/>
            <pc:sldMk cId="126336563" sldId="906"/>
            <ac:graphicFrameMk id="12" creationId="{F9D78A1E-8C46-4468-8DEE-9C8E6629A1D7}"/>
          </ac:graphicFrameMkLst>
        </pc:graphicFrameChg>
        <pc:graphicFrameChg chg="add del mod">
          <ac:chgData name="Adriana Bion Wanderley" userId="70560a1e-c3ad-48b2-b3f4-cc9c6a7f9ee4" providerId="ADAL" clId="{E8CE357D-EC83-4D3B-9102-3001EC0E9265}" dt="2023-10-04T15:03:14.960" v="1309" actId="12084"/>
          <ac:graphicFrameMkLst>
            <pc:docMk/>
            <pc:sldMk cId="126336563" sldId="906"/>
            <ac:graphicFrameMk id="13" creationId="{0EF7D4F5-5014-4917-9CD8-248C7A0BE14E}"/>
          </ac:graphicFrameMkLst>
        </pc:graphicFrameChg>
        <pc:graphicFrameChg chg="add mod">
          <ac:chgData name="Adriana Bion Wanderley" userId="70560a1e-c3ad-48b2-b3f4-cc9c6a7f9ee4" providerId="ADAL" clId="{E8CE357D-EC83-4D3B-9102-3001EC0E9265}" dt="2023-10-04T15:05:29.952" v="1313" actId="1076"/>
          <ac:graphicFrameMkLst>
            <pc:docMk/>
            <pc:sldMk cId="126336563" sldId="906"/>
            <ac:graphicFrameMk id="14" creationId="{88AA6928-0794-4215-8F07-4ADCAD8EBC80}"/>
          </ac:graphicFrameMkLst>
        </pc:graphicFrameChg>
      </pc:sldChg>
      <pc:sldChg chg="addSp delSp modSp add mod">
        <pc:chgData name="Adriana Bion Wanderley" userId="70560a1e-c3ad-48b2-b3f4-cc9c6a7f9ee4" providerId="ADAL" clId="{E8CE357D-EC83-4D3B-9102-3001EC0E9265}" dt="2023-10-05T16:50:47.846" v="2750" actId="1076"/>
        <pc:sldMkLst>
          <pc:docMk/>
          <pc:sldMk cId="1547491009" sldId="907"/>
        </pc:sldMkLst>
        <pc:spChg chg="mod">
          <ac:chgData name="Adriana Bion Wanderley" userId="70560a1e-c3ad-48b2-b3f4-cc9c6a7f9ee4" providerId="ADAL" clId="{E8CE357D-EC83-4D3B-9102-3001EC0E9265}" dt="2023-10-05T16:49:15.140" v="2734" actId="20577"/>
          <ac:spMkLst>
            <pc:docMk/>
            <pc:sldMk cId="1547491009" sldId="907"/>
            <ac:spMk id="4" creationId="{312ADDF2-E795-4ED4-970C-5E4494DA2DC5}"/>
          </ac:spMkLst>
        </pc:spChg>
        <pc:graphicFrameChg chg="add mod modGraphic">
          <ac:chgData name="Adriana Bion Wanderley" userId="70560a1e-c3ad-48b2-b3f4-cc9c6a7f9ee4" providerId="ADAL" clId="{E8CE357D-EC83-4D3B-9102-3001EC0E9265}" dt="2023-10-05T16:50:17.695" v="2745" actId="1076"/>
          <ac:graphicFrameMkLst>
            <pc:docMk/>
            <pc:sldMk cId="1547491009" sldId="907"/>
            <ac:graphicFrameMk id="2" creationId="{9DA02662-6192-4FBB-901E-F30BBC241343}"/>
          </ac:graphicFrameMkLst>
        </pc:graphicFrameChg>
        <pc:graphicFrameChg chg="add mod modGraphic">
          <ac:chgData name="Adriana Bion Wanderley" userId="70560a1e-c3ad-48b2-b3f4-cc9c6a7f9ee4" providerId="ADAL" clId="{E8CE357D-EC83-4D3B-9102-3001EC0E9265}" dt="2023-10-05T16:50:47.846" v="2750" actId="1076"/>
          <ac:graphicFrameMkLst>
            <pc:docMk/>
            <pc:sldMk cId="1547491009" sldId="907"/>
            <ac:graphicFrameMk id="3" creationId="{7A1DF2BA-B433-48E0-A00F-B5C5D2118A16}"/>
          </ac:graphicFrameMkLst>
        </pc:graphicFrameChg>
        <pc:graphicFrameChg chg="del">
          <ac:chgData name="Adriana Bion Wanderley" userId="70560a1e-c3ad-48b2-b3f4-cc9c6a7f9ee4" providerId="ADAL" clId="{E8CE357D-EC83-4D3B-9102-3001EC0E9265}" dt="2023-10-05T16:48:47.600" v="2710" actId="478"/>
          <ac:graphicFrameMkLst>
            <pc:docMk/>
            <pc:sldMk cId="1547491009" sldId="907"/>
            <ac:graphicFrameMk id="5" creationId="{15959794-B511-48E2-BD91-62D2316FC670}"/>
          </ac:graphicFrameMkLst>
        </pc:graphicFrameChg>
      </pc:sldChg>
      <pc:sldChg chg="addSp modSp new del">
        <pc:chgData name="Adriana Bion Wanderley" userId="70560a1e-c3ad-48b2-b3f4-cc9c6a7f9ee4" providerId="ADAL" clId="{E8CE357D-EC83-4D3B-9102-3001EC0E9265}" dt="2023-10-04T16:03:07.276" v="2582" actId="47"/>
        <pc:sldMkLst>
          <pc:docMk/>
          <pc:sldMk cId="1729331726" sldId="907"/>
        </pc:sldMkLst>
        <pc:spChg chg="add mod">
          <ac:chgData name="Adriana Bion Wanderley" userId="70560a1e-c3ad-48b2-b3f4-cc9c6a7f9ee4" providerId="ADAL" clId="{E8CE357D-EC83-4D3B-9102-3001EC0E9265}" dt="2023-10-04T15:28:41.910" v="1683"/>
          <ac:spMkLst>
            <pc:docMk/>
            <pc:sldMk cId="1729331726" sldId="907"/>
            <ac:spMk id="2" creationId="{9EBC8FCC-74AE-4EC1-AC12-B0A53AE5CE65}"/>
          </ac:spMkLst>
        </pc:spChg>
      </pc:sldChg>
      <pc:sldChg chg="addSp delSp modSp add mod">
        <pc:chgData name="Adriana Bion Wanderley" userId="70560a1e-c3ad-48b2-b3f4-cc9c6a7f9ee4" providerId="ADAL" clId="{E8CE357D-EC83-4D3B-9102-3001EC0E9265}" dt="2023-10-05T16:59:02.704" v="2818" actId="1076"/>
        <pc:sldMkLst>
          <pc:docMk/>
          <pc:sldMk cId="975935832" sldId="908"/>
        </pc:sldMkLst>
        <pc:spChg chg="mod">
          <ac:chgData name="Adriana Bion Wanderley" userId="70560a1e-c3ad-48b2-b3f4-cc9c6a7f9ee4" providerId="ADAL" clId="{E8CE357D-EC83-4D3B-9102-3001EC0E9265}" dt="2023-10-05T16:57:20.810" v="2788" actId="20577"/>
          <ac:spMkLst>
            <pc:docMk/>
            <pc:sldMk cId="975935832" sldId="908"/>
            <ac:spMk id="4" creationId="{312ADDF2-E795-4ED4-970C-5E4494DA2DC5}"/>
          </ac:spMkLst>
        </pc:spChg>
        <pc:graphicFrameChg chg="add del mod modGraphic">
          <ac:chgData name="Adriana Bion Wanderley" userId="70560a1e-c3ad-48b2-b3f4-cc9c6a7f9ee4" providerId="ADAL" clId="{E8CE357D-EC83-4D3B-9102-3001EC0E9265}" dt="2023-10-05T16:57:43.326" v="2795" actId="478"/>
          <ac:graphicFrameMkLst>
            <pc:docMk/>
            <pc:sldMk cId="975935832" sldId="908"/>
            <ac:graphicFrameMk id="2" creationId="{4126CE4C-67A8-46CF-A8DA-895CAEDEA2EC}"/>
          </ac:graphicFrameMkLst>
        </pc:graphicFrameChg>
        <pc:graphicFrameChg chg="add del mod modGraphic">
          <ac:chgData name="Adriana Bion Wanderley" userId="70560a1e-c3ad-48b2-b3f4-cc9c6a7f9ee4" providerId="ADAL" clId="{E8CE357D-EC83-4D3B-9102-3001EC0E9265}" dt="2023-10-05T16:58:11.476" v="2802" actId="478"/>
          <ac:graphicFrameMkLst>
            <pc:docMk/>
            <pc:sldMk cId="975935832" sldId="908"/>
            <ac:graphicFrameMk id="3" creationId="{3CFE6481-22C5-420C-94CA-D0DE263F92F8}"/>
          </ac:graphicFrameMkLst>
        </pc:graphicFrameChg>
        <pc:graphicFrameChg chg="del">
          <ac:chgData name="Adriana Bion Wanderley" userId="70560a1e-c3ad-48b2-b3f4-cc9c6a7f9ee4" providerId="ADAL" clId="{E8CE357D-EC83-4D3B-9102-3001EC0E9265}" dt="2023-10-05T16:57:03.274" v="2759" actId="478"/>
          <ac:graphicFrameMkLst>
            <pc:docMk/>
            <pc:sldMk cId="975935832" sldId="908"/>
            <ac:graphicFrameMk id="5" creationId="{15959794-B511-48E2-BD91-62D2316FC670}"/>
          </ac:graphicFrameMkLst>
        </pc:graphicFrameChg>
        <pc:graphicFrameChg chg="add mod modGraphic">
          <ac:chgData name="Adriana Bion Wanderley" userId="70560a1e-c3ad-48b2-b3f4-cc9c6a7f9ee4" providerId="ADAL" clId="{E8CE357D-EC83-4D3B-9102-3001EC0E9265}" dt="2023-10-05T16:59:02.704" v="2818" actId="1076"/>
          <ac:graphicFrameMkLst>
            <pc:docMk/>
            <pc:sldMk cId="975935832" sldId="908"/>
            <ac:graphicFrameMk id="6" creationId="{65E6323C-8092-4B03-93FF-0FA65B7821F5}"/>
          </ac:graphicFrameMkLst>
        </pc:graphicFrame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pixnio.com/miscellaneous/sign-agreement-business-businessman-document-signature-text-writing" TargetMode="External"/><Relationship Id="rId1" Type="http://schemas.openxmlformats.org/officeDocument/2006/relationships/image" Target="../media/image11.jpeg"/></Relationships>
</file>

<file path=ppt/diagrams/_rels/data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pixnio.com/miscellaneous/sign-agreement-business-businessman-document-signature-text-writing" TargetMode="External"/><Relationship Id="rId1" Type="http://schemas.openxmlformats.org/officeDocument/2006/relationships/image" Target="../media/image11.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4A6CC-643F-4735-9B10-A65969F24454}"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pt-BR"/>
        </a:p>
      </dgm:t>
    </dgm:pt>
    <dgm:pt modelId="{2CD7BD57-079B-44CA-9E00-C2F3ADF234FF}">
      <dgm:prSet/>
      <dgm:spPr/>
      <dgm:t>
        <a:bodyPr/>
        <a:lstStyle/>
        <a:p>
          <a:pPr algn="just"/>
          <a:r>
            <a:rPr lang="pt-BR"/>
            <a:t>Evitar o </a:t>
          </a:r>
          <a:r>
            <a:rPr lang="pt-BR" b="1"/>
            <a:t>enriquecimento sem causa </a:t>
          </a:r>
          <a:r>
            <a:rPr lang="pt-BR"/>
            <a:t>das operadoras, em detrimento da coletividade; </a:t>
          </a:r>
        </a:p>
      </dgm:t>
    </dgm:pt>
    <dgm:pt modelId="{B0CB3B0B-7C7B-4DC6-B00E-7024B98B2331}" type="parTrans" cxnId="{1FA6A913-0E5F-4955-9978-F36360E49A43}">
      <dgm:prSet/>
      <dgm:spPr/>
      <dgm:t>
        <a:bodyPr/>
        <a:lstStyle/>
        <a:p>
          <a:endParaRPr lang="pt-BR"/>
        </a:p>
      </dgm:t>
    </dgm:pt>
    <dgm:pt modelId="{69A0F1CA-DD4C-4189-A0BD-61E2B736C645}" type="sibTrans" cxnId="{1FA6A913-0E5F-4955-9978-F36360E49A43}">
      <dgm:prSet/>
      <dgm:spPr/>
      <dgm:t>
        <a:bodyPr/>
        <a:lstStyle/>
        <a:p>
          <a:endParaRPr lang="pt-BR"/>
        </a:p>
      </dgm:t>
    </dgm:pt>
    <dgm:pt modelId="{E85C9516-727E-474D-874F-64B454819D2E}">
      <dgm:prSet/>
      <dgm:spPr/>
      <dgm:t>
        <a:bodyPr/>
        <a:lstStyle/>
        <a:p>
          <a:pPr algn="just"/>
          <a:r>
            <a:rPr lang="pt-BR"/>
            <a:t>Promover preventivamente a tutela dos beneficiários de planos, </a:t>
          </a:r>
          <a:r>
            <a:rPr lang="pt-BR" b="1"/>
            <a:t>desestimulando</a:t>
          </a:r>
          <a:r>
            <a:rPr lang="pt-BR"/>
            <a:t> o descumprimento por parte das operadoras, dos contratos celebrados;</a:t>
          </a:r>
        </a:p>
      </dgm:t>
    </dgm:pt>
    <dgm:pt modelId="{380706D1-BEA5-4087-8559-F45BA9F24344}" type="parTrans" cxnId="{49EA8E38-F773-43B0-A964-24775FB62920}">
      <dgm:prSet/>
      <dgm:spPr/>
      <dgm:t>
        <a:bodyPr/>
        <a:lstStyle/>
        <a:p>
          <a:endParaRPr lang="pt-BR"/>
        </a:p>
      </dgm:t>
    </dgm:pt>
    <dgm:pt modelId="{2E5CA8D2-CDAC-4774-8A00-25E2BAB3CDE8}" type="sibTrans" cxnId="{49EA8E38-F773-43B0-A964-24775FB62920}">
      <dgm:prSet/>
      <dgm:spPr/>
      <dgm:t>
        <a:bodyPr/>
        <a:lstStyle/>
        <a:p>
          <a:endParaRPr lang="pt-BR"/>
        </a:p>
      </dgm:t>
    </dgm:pt>
    <dgm:pt modelId="{22EC956B-EF1E-40FE-920F-B54371CFF88C}">
      <dgm:prSet/>
      <dgm:spPr/>
      <dgm:t>
        <a:bodyPr/>
        <a:lstStyle/>
        <a:p>
          <a:pPr algn="just"/>
          <a:r>
            <a:rPr lang="pt-BR"/>
            <a:t>Impedir o </a:t>
          </a:r>
          <a:r>
            <a:rPr lang="pt-BR" b="1"/>
            <a:t>subsídio não programado</a:t>
          </a:r>
          <a:r>
            <a:rPr lang="pt-BR"/>
            <a:t>, ainda que indireto de atividades lucrativas com recursos públicos.</a:t>
          </a:r>
        </a:p>
      </dgm:t>
    </dgm:pt>
    <dgm:pt modelId="{8F41F0F6-E8F5-4696-929E-81AC86383DF4}" type="parTrans" cxnId="{CA5E55A1-41CB-496C-A61B-9F6BEF8C58A8}">
      <dgm:prSet/>
      <dgm:spPr/>
      <dgm:t>
        <a:bodyPr/>
        <a:lstStyle/>
        <a:p>
          <a:endParaRPr lang="pt-BR"/>
        </a:p>
      </dgm:t>
    </dgm:pt>
    <dgm:pt modelId="{D19514AB-47D0-4586-9503-8278573AF5EE}" type="sibTrans" cxnId="{CA5E55A1-41CB-496C-A61B-9F6BEF8C58A8}">
      <dgm:prSet/>
      <dgm:spPr/>
      <dgm:t>
        <a:bodyPr/>
        <a:lstStyle/>
        <a:p>
          <a:endParaRPr lang="pt-BR"/>
        </a:p>
      </dgm:t>
    </dgm:pt>
    <dgm:pt modelId="{4AAFC3C6-8238-4E64-8368-868F0413C364}">
      <dgm:prSet/>
      <dgm:spPr/>
      <dgm:t>
        <a:bodyPr/>
        <a:lstStyle/>
        <a:p>
          <a:pPr algn="just"/>
          <a:r>
            <a:rPr lang="pt-BR"/>
            <a:t>Detectar </a:t>
          </a:r>
          <a:r>
            <a:rPr lang="pt-BR" b="1"/>
            <a:t>problemas de rede</a:t>
          </a:r>
          <a:endParaRPr lang="pt-BR"/>
        </a:p>
      </dgm:t>
    </dgm:pt>
    <dgm:pt modelId="{2996C00C-A26A-403F-B4BE-F3C615374F9B}" type="parTrans" cxnId="{067115A3-3C4A-489F-8460-D5E3CD5963E0}">
      <dgm:prSet/>
      <dgm:spPr/>
      <dgm:t>
        <a:bodyPr/>
        <a:lstStyle/>
        <a:p>
          <a:endParaRPr lang="pt-BR"/>
        </a:p>
      </dgm:t>
    </dgm:pt>
    <dgm:pt modelId="{5C1DEFDB-CE6F-4BAF-BC43-A192B908B9F2}" type="sibTrans" cxnId="{067115A3-3C4A-489F-8460-D5E3CD5963E0}">
      <dgm:prSet/>
      <dgm:spPr/>
      <dgm:t>
        <a:bodyPr/>
        <a:lstStyle/>
        <a:p>
          <a:endParaRPr lang="pt-BR"/>
        </a:p>
      </dgm:t>
    </dgm:pt>
    <dgm:pt modelId="{8DC8821C-A9F1-4F03-BA5B-6E329D436354}" type="pres">
      <dgm:prSet presAssocID="{01A4A6CC-643F-4735-9B10-A65969F24454}" presName="Name0" presStyleCnt="0">
        <dgm:presLayoutVars>
          <dgm:dir/>
        </dgm:presLayoutVars>
      </dgm:prSet>
      <dgm:spPr/>
    </dgm:pt>
    <dgm:pt modelId="{7C592255-C377-4603-8D08-5666C0419C4A}" type="pres">
      <dgm:prSet presAssocID="{4AAFC3C6-8238-4E64-8368-868F0413C364}" presName="noChildren" presStyleCnt="0"/>
      <dgm:spPr/>
    </dgm:pt>
    <dgm:pt modelId="{C7457CB4-7E4C-47A7-ACF0-3DE982CA299E}" type="pres">
      <dgm:prSet presAssocID="{4AAFC3C6-8238-4E64-8368-868F0413C364}" presName="gap" presStyleCnt="0"/>
      <dgm:spPr/>
    </dgm:pt>
    <dgm:pt modelId="{57E25645-EB1B-43C4-9B14-CA9906316537}" type="pres">
      <dgm:prSet presAssocID="{4AAFC3C6-8238-4E64-8368-868F0413C364}" presName="medCircle2" presStyleLbl="vennNode1" presStyleIdx="0" presStyleCnt="4"/>
      <dgm:spPr/>
    </dgm:pt>
    <dgm:pt modelId="{8CDEB22A-F0C4-4487-81E7-D00B4D25BB1B}" type="pres">
      <dgm:prSet presAssocID="{4AAFC3C6-8238-4E64-8368-868F0413C364}" presName="txLvlOnly1" presStyleLbl="revTx" presStyleIdx="0" presStyleCnt="4"/>
      <dgm:spPr/>
    </dgm:pt>
    <dgm:pt modelId="{55031FB9-8A44-4996-8460-399C6A55E906}" type="pres">
      <dgm:prSet presAssocID="{2CD7BD57-079B-44CA-9E00-C2F3ADF234FF}" presName="noChildren" presStyleCnt="0"/>
      <dgm:spPr/>
    </dgm:pt>
    <dgm:pt modelId="{796FE295-EEC9-4ABC-AE75-B2B5086BA7F8}" type="pres">
      <dgm:prSet presAssocID="{2CD7BD57-079B-44CA-9E00-C2F3ADF234FF}" presName="gap" presStyleCnt="0"/>
      <dgm:spPr/>
    </dgm:pt>
    <dgm:pt modelId="{CCB62F65-61B5-4BEA-9FE9-B051F023145B}" type="pres">
      <dgm:prSet presAssocID="{2CD7BD57-079B-44CA-9E00-C2F3ADF234FF}" presName="medCircle2" presStyleLbl="vennNode1" presStyleIdx="1" presStyleCnt="4"/>
      <dgm:spPr/>
    </dgm:pt>
    <dgm:pt modelId="{E61CF253-798E-4E0E-B2A2-7B50DBDDFF56}" type="pres">
      <dgm:prSet presAssocID="{2CD7BD57-079B-44CA-9E00-C2F3ADF234FF}" presName="txLvlOnly1" presStyleLbl="revTx" presStyleIdx="1" presStyleCnt="4"/>
      <dgm:spPr/>
    </dgm:pt>
    <dgm:pt modelId="{07EA949D-64E6-4E63-A56D-CA42503D3219}" type="pres">
      <dgm:prSet presAssocID="{E85C9516-727E-474D-874F-64B454819D2E}" presName="noChildren" presStyleCnt="0"/>
      <dgm:spPr/>
    </dgm:pt>
    <dgm:pt modelId="{8D6A8086-206C-477F-B8F4-D7ADE51CFD89}" type="pres">
      <dgm:prSet presAssocID="{E85C9516-727E-474D-874F-64B454819D2E}" presName="gap" presStyleCnt="0"/>
      <dgm:spPr/>
    </dgm:pt>
    <dgm:pt modelId="{D8610F82-F226-4FF3-9B1C-67B43FF7448C}" type="pres">
      <dgm:prSet presAssocID="{E85C9516-727E-474D-874F-64B454819D2E}" presName="medCircle2" presStyleLbl="vennNode1" presStyleIdx="2" presStyleCnt="4"/>
      <dgm:spPr/>
    </dgm:pt>
    <dgm:pt modelId="{FFACB3BF-2735-423A-A148-F7B2BB554874}" type="pres">
      <dgm:prSet presAssocID="{E85C9516-727E-474D-874F-64B454819D2E}" presName="txLvlOnly1" presStyleLbl="revTx" presStyleIdx="2" presStyleCnt="4"/>
      <dgm:spPr/>
    </dgm:pt>
    <dgm:pt modelId="{78D28CB4-383C-47C4-B0D7-610E65581D7E}" type="pres">
      <dgm:prSet presAssocID="{22EC956B-EF1E-40FE-920F-B54371CFF88C}" presName="noChildren" presStyleCnt="0"/>
      <dgm:spPr/>
    </dgm:pt>
    <dgm:pt modelId="{8ACFEE93-2462-45BE-8FAA-B66CF60EFA80}" type="pres">
      <dgm:prSet presAssocID="{22EC956B-EF1E-40FE-920F-B54371CFF88C}" presName="gap" presStyleCnt="0"/>
      <dgm:spPr/>
    </dgm:pt>
    <dgm:pt modelId="{276AD4B9-86CA-4178-B255-76B54BAF3FF8}" type="pres">
      <dgm:prSet presAssocID="{22EC956B-EF1E-40FE-920F-B54371CFF88C}" presName="medCircle2" presStyleLbl="vennNode1" presStyleIdx="3" presStyleCnt="4"/>
      <dgm:spPr/>
    </dgm:pt>
    <dgm:pt modelId="{F7E23B02-83F3-4BE5-AAFF-6957EFF59B9C}" type="pres">
      <dgm:prSet presAssocID="{22EC956B-EF1E-40FE-920F-B54371CFF88C}" presName="txLvlOnly1" presStyleLbl="revTx" presStyleIdx="3" presStyleCnt="4"/>
      <dgm:spPr/>
    </dgm:pt>
  </dgm:ptLst>
  <dgm:cxnLst>
    <dgm:cxn modelId="{1FA6A913-0E5F-4955-9978-F36360E49A43}" srcId="{01A4A6CC-643F-4735-9B10-A65969F24454}" destId="{2CD7BD57-079B-44CA-9E00-C2F3ADF234FF}" srcOrd="1" destOrd="0" parTransId="{B0CB3B0B-7C7B-4DC6-B00E-7024B98B2331}" sibTransId="{69A0F1CA-DD4C-4189-A0BD-61E2B736C645}"/>
    <dgm:cxn modelId="{98DFD219-5839-4D47-AD98-B17911C0507A}" type="presOf" srcId="{01A4A6CC-643F-4735-9B10-A65969F24454}" destId="{8DC8821C-A9F1-4F03-BA5B-6E329D436354}" srcOrd="0" destOrd="0" presId="urn:microsoft.com/office/officeart/2008/layout/VerticalCircleList"/>
    <dgm:cxn modelId="{67E38331-77E3-4067-BBED-CFA60A55FE58}" type="presOf" srcId="{4AAFC3C6-8238-4E64-8368-868F0413C364}" destId="{8CDEB22A-F0C4-4487-81E7-D00B4D25BB1B}" srcOrd="0" destOrd="0" presId="urn:microsoft.com/office/officeart/2008/layout/VerticalCircleList"/>
    <dgm:cxn modelId="{49EA8E38-F773-43B0-A964-24775FB62920}" srcId="{01A4A6CC-643F-4735-9B10-A65969F24454}" destId="{E85C9516-727E-474D-874F-64B454819D2E}" srcOrd="2" destOrd="0" parTransId="{380706D1-BEA5-4087-8559-F45BA9F24344}" sibTransId="{2E5CA8D2-CDAC-4774-8A00-25E2BAB3CDE8}"/>
    <dgm:cxn modelId="{15154C9F-A6E8-463C-A995-2DAEF35112BA}" type="presOf" srcId="{2CD7BD57-079B-44CA-9E00-C2F3ADF234FF}" destId="{E61CF253-798E-4E0E-B2A2-7B50DBDDFF56}" srcOrd="0" destOrd="0" presId="urn:microsoft.com/office/officeart/2008/layout/VerticalCircleList"/>
    <dgm:cxn modelId="{CA5E55A1-41CB-496C-A61B-9F6BEF8C58A8}" srcId="{01A4A6CC-643F-4735-9B10-A65969F24454}" destId="{22EC956B-EF1E-40FE-920F-B54371CFF88C}" srcOrd="3" destOrd="0" parTransId="{8F41F0F6-E8F5-4696-929E-81AC86383DF4}" sibTransId="{D19514AB-47D0-4586-9503-8278573AF5EE}"/>
    <dgm:cxn modelId="{067115A3-3C4A-489F-8460-D5E3CD5963E0}" srcId="{01A4A6CC-643F-4735-9B10-A65969F24454}" destId="{4AAFC3C6-8238-4E64-8368-868F0413C364}" srcOrd="0" destOrd="0" parTransId="{2996C00C-A26A-403F-B4BE-F3C615374F9B}" sibTransId="{5C1DEFDB-CE6F-4BAF-BC43-A192B908B9F2}"/>
    <dgm:cxn modelId="{47F18FC7-65BE-4095-AA19-869272234CFA}" type="presOf" srcId="{22EC956B-EF1E-40FE-920F-B54371CFF88C}" destId="{F7E23B02-83F3-4BE5-AAFF-6957EFF59B9C}" srcOrd="0" destOrd="0" presId="urn:microsoft.com/office/officeart/2008/layout/VerticalCircleList"/>
    <dgm:cxn modelId="{C01595CD-F1D4-41C1-A2C7-D429CA61C618}" type="presOf" srcId="{E85C9516-727E-474D-874F-64B454819D2E}" destId="{FFACB3BF-2735-423A-A148-F7B2BB554874}" srcOrd="0" destOrd="0" presId="urn:microsoft.com/office/officeart/2008/layout/VerticalCircleList"/>
    <dgm:cxn modelId="{6152400C-DBD6-4398-A8FE-74C83AB29F3A}" type="presParOf" srcId="{8DC8821C-A9F1-4F03-BA5B-6E329D436354}" destId="{7C592255-C377-4603-8D08-5666C0419C4A}" srcOrd="0" destOrd="0" presId="urn:microsoft.com/office/officeart/2008/layout/VerticalCircleList"/>
    <dgm:cxn modelId="{CD5F40DB-C44D-4F35-ADC2-B1C1EE4B2AB4}" type="presParOf" srcId="{7C592255-C377-4603-8D08-5666C0419C4A}" destId="{C7457CB4-7E4C-47A7-ACF0-3DE982CA299E}" srcOrd="0" destOrd="0" presId="urn:microsoft.com/office/officeart/2008/layout/VerticalCircleList"/>
    <dgm:cxn modelId="{ED102035-1D0D-4C28-8A84-2570B08F94CF}" type="presParOf" srcId="{7C592255-C377-4603-8D08-5666C0419C4A}" destId="{57E25645-EB1B-43C4-9B14-CA9906316537}" srcOrd="1" destOrd="0" presId="urn:microsoft.com/office/officeart/2008/layout/VerticalCircleList"/>
    <dgm:cxn modelId="{098DC6BA-5927-4387-A79B-8CF280DF233F}" type="presParOf" srcId="{7C592255-C377-4603-8D08-5666C0419C4A}" destId="{8CDEB22A-F0C4-4487-81E7-D00B4D25BB1B}" srcOrd="2" destOrd="0" presId="urn:microsoft.com/office/officeart/2008/layout/VerticalCircleList"/>
    <dgm:cxn modelId="{D4CBB9E6-A345-4A98-A501-8CF95C5EF808}" type="presParOf" srcId="{8DC8821C-A9F1-4F03-BA5B-6E329D436354}" destId="{55031FB9-8A44-4996-8460-399C6A55E906}" srcOrd="1" destOrd="0" presId="urn:microsoft.com/office/officeart/2008/layout/VerticalCircleList"/>
    <dgm:cxn modelId="{50CA7936-A1FA-433D-B333-F360921B0F30}" type="presParOf" srcId="{55031FB9-8A44-4996-8460-399C6A55E906}" destId="{796FE295-EEC9-4ABC-AE75-B2B5086BA7F8}" srcOrd="0" destOrd="0" presId="urn:microsoft.com/office/officeart/2008/layout/VerticalCircleList"/>
    <dgm:cxn modelId="{878EA7A7-78A1-432B-84D2-B8C854BBC810}" type="presParOf" srcId="{55031FB9-8A44-4996-8460-399C6A55E906}" destId="{CCB62F65-61B5-4BEA-9FE9-B051F023145B}" srcOrd="1" destOrd="0" presId="urn:microsoft.com/office/officeart/2008/layout/VerticalCircleList"/>
    <dgm:cxn modelId="{465581F1-8EB9-431B-B896-D36508373148}" type="presParOf" srcId="{55031FB9-8A44-4996-8460-399C6A55E906}" destId="{E61CF253-798E-4E0E-B2A2-7B50DBDDFF56}" srcOrd="2" destOrd="0" presId="urn:microsoft.com/office/officeart/2008/layout/VerticalCircleList"/>
    <dgm:cxn modelId="{9C863D56-59FE-4FA3-AD8B-E990D972CC97}" type="presParOf" srcId="{8DC8821C-A9F1-4F03-BA5B-6E329D436354}" destId="{07EA949D-64E6-4E63-A56D-CA42503D3219}" srcOrd="2" destOrd="0" presId="urn:microsoft.com/office/officeart/2008/layout/VerticalCircleList"/>
    <dgm:cxn modelId="{6FE8A6FC-2480-4DAD-B316-C0CBB795A002}" type="presParOf" srcId="{07EA949D-64E6-4E63-A56D-CA42503D3219}" destId="{8D6A8086-206C-477F-B8F4-D7ADE51CFD89}" srcOrd="0" destOrd="0" presId="urn:microsoft.com/office/officeart/2008/layout/VerticalCircleList"/>
    <dgm:cxn modelId="{7C6167A9-A661-46EE-B602-B9515ACEDF04}" type="presParOf" srcId="{07EA949D-64E6-4E63-A56D-CA42503D3219}" destId="{D8610F82-F226-4FF3-9B1C-67B43FF7448C}" srcOrd="1" destOrd="0" presId="urn:microsoft.com/office/officeart/2008/layout/VerticalCircleList"/>
    <dgm:cxn modelId="{8282A3E2-9CAF-4328-99F5-5843F1AA9BA6}" type="presParOf" srcId="{07EA949D-64E6-4E63-A56D-CA42503D3219}" destId="{FFACB3BF-2735-423A-A148-F7B2BB554874}" srcOrd="2" destOrd="0" presId="urn:microsoft.com/office/officeart/2008/layout/VerticalCircleList"/>
    <dgm:cxn modelId="{57779AE4-E4A4-4843-91B7-D2B5E643217D}" type="presParOf" srcId="{8DC8821C-A9F1-4F03-BA5B-6E329D436354}" destId="{78D28CB4-383C-47C4-B0D7-610E65581D7E}" srcOrd="3" destOrd="0" presId="urn:microsoft.com/office/officeart/2008/layout/VerticalCircleList"/>
    <dgm:cxn modelId="{AE014D7F-7D80-488E-B3DB-EC50C8F65ED2}" type="presParOf" srcId="{78D28CB4-383C-47C4-B0D7-610E65581D7E}" destId="{8ACFEE93-2462-45BE-8FAA-B66CF60EFA80}" srcOrd="0" destOrd="0" presId="urn:microsoft.com/office/officeart/2008/layout/VerticalCircleList"/>
    <dgm:cxn modelId="{EDF71657-119D-4220-9B24-9A932E8B77B3}" type="presParOf" srcId="{78D28CB4-383C-47C4-B0D7-610E65581D7E}" destId="{276AD4B9-86CA-4178-B255-76B54BAF3FF8}" srcOrd="1" destOrd="0" presId="urn:microsoft.com/office/officeart/2008/layout/VerticalCircleList"/>
    <dgm:cxn modelId="{85F569B6-EFC4-4D18-8C32-DF174B2DA4C4}" type="presParOf" srcId="{78D28CB4-383C-47C4-B0D7-610E65581D7E}" destId="{F7E23B02-83F3-4BE5-AAFF-6957EFF59B9C}"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CFF43E-22DA-47F7-A24A-90CE2DFDE64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pt-BR"/>
        </a:p>
      </dgm:t>
    </dgm:pt>
    <dgm:pt modelId="{729E445B-03F1-4C98-AD1D-53E89A78641E}">
      <dgm:prSet phldrT="[Texto]" custT="1"/>
      <dgm:spPr/>
      <dgm:t>
        <a:bodyPr/>
        <a:lstStyle/>
        <a:p>
          <a:r>
            <a:rPr lang="pt-BR" sz="2800" dirty="0"/>
            <a:t>Declaração da Pessoa Jurídica deve vir com a </a:t>
          </a:r>
          <a:r>
            <a:rPr lang="pt-BR" sz="2800" b="1" u="sng" dirty="0"/>
            <a:t>D</a:t>
          </a:r>
          <a:r>
            <a:rPr lang="pt-BR" sz="2800" b="1" i="0" u="sng" dirty="0"/>
            <a:t>ata do pedido </a:t>
          </a:r>
          <a:r>
            <a:rPr lang="pt-BR" sz="2800" dirty="0"/>
            <a:t>de inserção do beneficiário e não somente a data da inclusão – Análise de Carência e CPT;</a:t>
          </a:r>
        </a:p>
      </dgm:t>
    </dgm:pt>
    <dgm:pt modelId="{A799330C-896B-4AD3-ABCC-6E8697176E2B}" type="parTrans" cxnId="{21B9F888-CE09-4638-95EC-EA17C54EF541}">
      <dgm:prSet/>
      <dgm:spPr/>
      <dgm:t>
        <a:bodyPr/>
        <a:lstStyle/>
        <a:p>
          <a:endParaRPr lang="pt-BR" sz="2800"/>
        </a:p>
      </dgm:t>
    </dgm:pt>
    <dgm:pt modelId="{C9DFEFD2-4467-43E9-AE60-ADAD66B0EDB0}" type="sibTrans" cxnId="{21B9F888-CE09-4638-95EC-EA17C54EF541}">
      <dgm:prSet/>
      <dgm:spPr/>
      <dgm:t>
        <a:bodyPr/>
        <a:lstStyle/>
        <a:p>
          <a:endParaRPr lang="pt-BR" sz="2800"/>
        </a:p>
      </dgm:t>
    </dgm:pt>
    <dgm:pt modelId="{1E1A5377-B119-4D17-979F-D196BB96C3DF}">
      <dgm:prSet phldrT="[Texto]" custT="1"/>
      <dgm:spPr/>
      <dgm:t>
        <a:bodyPr/>
        <a:lstStyle/>
        <a:p>
          <a:r>
            <a:rPr lang="pt-BR" sz="2800" b="1" dirty="0"/>
            <a:t>Sugestão: </a:t>
          </a:r>
          <a:r>
            <a:rPr lang="pt-BR" sz="2800" dirty="0"/>
            <a:t>Adicionar a informação da data do pedido na declaração que a operadora usa para fins de vínculo;</a:t>
          </a:r>
        </a:p>
      </dgm:t>
    </dgm:pt>
    <dgm:pt modelId="{0E560799-7AB1-40E0-8F69-79BAE45F8B5B}" type="parTrans" cxnId="{1F3FF50E-FE00-4310-990B-23F6ABC169BA}">
      <dgm:prSet/>
      <dgm:spPr/>
      <dgm:t>
        <a:bodyPr/>
        <a:lstStyle/>
        <a:p>
          <a:endParaRPr lang="pt-BR" sz="2800"/>
        </a:p>
      </dgm:t>
    </dgm:pt>
    <dgm:pt modelId="{AF60687D-B2E0-4E9C-925F-6702382B9061}" type="sibTrans" cxnId="{1F3FF50E-FE00-4310-990B-23F6ABC169BA}">
      <dgm:prSet/>
      <dgm:spPr/>
      <dgm:t>
        <a:bodyPr/>
        <a:lstStyle/>
        <a:p>
          <a:endParaRPr lang="pt-BR" sz="2800"/>
        </a:p>
      </dgm:t>
    </dgm:pt>
    <dgm:pt modelId="{8B8C0E8F-FEBE-45F9-ABCA-F542374A9206}" type="pres">
      <dgm:prSet presAssocID="{A0CFF43E-22DA-47F7-A24A-90CE2DFDE648}" presName="Name0" presStyleCnt="0">
        <dgm:presLayoutVars>
          <dgm:chMax val="7"/>
          <dgm:chPref val="7"/>
          <dgm:dir/>
        </dgm:presLayoutVars>
      </dgm:prSet>
      <dgm:spPr/>
    </dgm:pt>
    <dgm:pt modelId="{C71141FB-37C8-4F74-AE68-9EA21F252335}" type="pres">
      <dgm:prSet presAssocID="{A0CFF43E-22DA-47F7-A24A-90CE2DFDE648}" presName="Name1" presStyleCnt="0"/>
      <dgm:spPr/>
    </dgm:pt>
    <dgm:pt modelId="{ED126626-BA27-4549-A165-B5A8CBDD1C27}" type="pres">
      <dgm:prSet presAssocID="{A0CFF43E-22DA-47F7-A24A-90CE2DFDE648}" presName="cycle" presStyleCnt="0"/>
      <dgm:spPr/>
    </dgm:pt>
    <dgm:pt modelId="{023DE141-CF99-4DD2-A144-BCC0F2E53E2E}" type="pres">
      <dgm:prSet presAssocID="{A0CFF43E-22DA-47F7-A24A-90CE2DFDE648}" presName="srcNode" presStyleLbl="node1" presStyleIdx="0" presStyleCnt="2"/>
      <dgm:spPr/>
    </dgm:pt>
    <dgm:pt modelId="{804412FC-1D1E-446D-A905-F875E34AA78C}" type="pres">
      <dgm:prSet presAssocID="{A0CFF43E-22DA-47F7-A24A-90CE2DFDE648}" presName="conn" presStyleLbl="parChTrans1D2" presStyleIdx="0" presStyleCnt="1"/>
      <dgm:spPr/>
    </dgm:pt>
    <dgm:pt modelId="{EF1FDEB6-20AF-4A98-BCB6-C848935D671F}" type="pres">
      <dgm:prSet presAssocID="{A0CFF43E-22DA-47F7-A24A-90CE2DFDE648}" presName="extraNode" presStyleLbl="node1" presStyleIdx="0" presStyleCnt="2"/>
      <dgm:spPr/>
    </dgm:pt>
    <dgm:pt modelId="{7B4C8880-CD5A-42CB-9506-9EA3F566E8AF}" type="pres">
      <dgm:prSet presAssocID="{A0CFF43E-22DA-47F7-A24A-90CE2DFDE648}" presName="dstNode" presStyleLbl="node1" presStyleIdx="0" presStyleCnt="2"/>
      <dgm:spPr/>
    </dgm:pt>
    <dgm:pt modelId="{65A04F12-0E8E-48B2-915A-2B1ACCD67F94}" type="pres">
      <dgm:prSet presAssocID="{729E445B-03F1-4C98-AD1D-53E89A78641E}" presName="text_1" presStyleLbl="node1" presStyleIdx="0" presStyleCnt="2">
        <dgm:presLayoutVars>
          <dgm:bulletEnabled val="1"/>
        </dgm:presLayoutVars>
      </dgm:prSet>
      <dgm:spPr/>
    </dgm:pt>
    <dgm:pt modelId="{C0991AB4-2DF1-49E3-B6C3-4F6CF707BE37}" type="pres">
      <dgm:prSet presAssocID="{729E445B-03F1-4C98-AD1D-53E89A78641E}" presName="accent_1" presStyleCnt="0"/>
      <dgm:spPr/>
    </dgm:pt>
    <dgm:pt modelId="{543FA99E-4E0A-4426-AFC0-4488394C0C25}" type="pres">
      <dgm:prSet presAssocID="{729E445B-03F1-4C98-AD1D-53E89A78641E}" presName="accentRepeatNode" presStyleLbl="solidFgAcc1" presStyleIdx="0" presStyleCnt="2"/>
      <dgm:spPr>
        <a:blipFill rotWithShape="0">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5A29657F-6B29-43D7-A780-4E1F74E294D9}" type="pres">
      <dgm:prSet presAssocID="{1E1A5377-B119-4D17-979F-D196BB96C3DF}" presName="text_2" presStyleLbl="node1" presStyleIdx="1" presStyleCnt="2">
        <dgm:presLayoutVars>
          <dgm:bulletEnabled val="1"/>
        </dgm:presLayoutVars>
      </dgm:prSet>
      <dgm:spPr/>
    </dgm:pt>
    <dgm:pt modelId="{EC28F912-1CFE-46F9-9887-33DD528AAC08}" type="pres">
      <dgm:prSet presAssocID="{1E1A5377-B119-4D17-979F-D196BB96C3DF}" presName="accent_2" presStyleCnt="0"/>
      <dgm:spPr/>
    </dgm:pt>
    <dgm:pt modelId="{00B9B35C-5937-4BD9-AE31-720B4927B48B}" type="pres">
      <dgm:prSet presAssocID="{1E1A5377-B119-4D17-979F-D196BB96C3DF}" presName="accentRepeatNode" presStyleLbl="solidFgAcc1" presStyleIdx="1" presStyleCnt="2"/>
      <dgm:spPr>
        <a:blipFill rotWithShape="0">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Lst>
  <dgm:cxnLst>
    <dgm:cxn modelId="{68730807-51F5-45BC-A07B-EBAD2A3C67BA}" type="presOf" srcId="{A0CFF43E-22DA-47F7-A24A-90CE2DFDE648}" destId="{8B8C0E8F-FEBE-45F9-ABCA-F542374A9206}" srcOrd="0" destOrd="0" presId="urn:microsoft.com/office/officeart/2008/layout/VerticalCurvedList"/>
    <dgm:cxn modelId="{1F3FF50E-FE00-4310-990B-23F6ABC169BA}" srcId="{A0CFF43E-22DA-47F7-A24A-90CE2DFDE648}" destId="{1E1A5377-B119-4D17-979F-D196BB96C3DF}" srcOrd="1" destOrd="0" parTransId="{0E560799-7AB1-40E0-8F69-79BAE45F8B5B}" sibTransId="{AF60687D-B2E0-4E9C-925F-6702382B9061}"/>
    <dgm:cxn modelId="{21B9F888-CE09-4638-95EC-EA17C54EF541}" srcId="{A0CFF43E-22DA-47F7-A24A-90CE2DFDE648}" destId="{729E445B-03F1-4C98-AD1D-53E89A78641E}" srcOrd="0" destOrd="0" parTransId="{A799330C-896B-4AD3-ABCC-6E8697176E2B}" sibTransId="{C9DFEFD2-4467-43E9-AE60-ADAD66B0EDB0}"/>
    <dgm:cxn modelId="{828D8A93-F35D-4756-8E03-9521575370AB}" type="presOf" srcId="{729E445B-03F1-4C98-AD1D-53E89A78641E}" destId="{65A04F12-0E8E-48B2-915A-2B1ACCD67F94}" srcOrd="0" destOrd="0" presId="urn:microsoft.com/office/officeart/2008/layout/VerticalCurvedList"/>
    <dgm:cxn modelId="{0E3E1DA9-5AD3-42AB-96EE-FFD76112682F}" type="presOf" srcId="{1E1A5377-B119-4D17-979F-D196BB96C3DF}" destId="{5A29657F-6B29-43D7-A780-4E1F74E294D9}" srcOrd="0" destOrd="0" presId="urn:microsoft.com/office/officeart/2008/layout/VerticalCurvedList"/>
    <dgm:cxn modelId="{7AE592E7-6012-40B0-B34C-B5AB955DD890}" type="presOf" srcId="{C9DFEFD2-4467-43E9-AE60-ADAD66B0EDB0}" destId="{804412FC-1D1E-446D-A905-F875E34AA78C}" srcOrd="0" destOrd="0" presId="urn:microsoft.com/office/officeart/2008/layout/VerticalCurvedList"/>
    <dgm:cxn modelId="{C918D325-FAC4-4270-82F7-D3CD9BD08CD3}" type="presParOf" srcId="{8B8C0E8F-FEBE-45F9-ABCA-F542374A9206}" destId="{C71141FB-37C8-4F74-AE68-9EA21F252335}" srcOrd="0" destOrd="0" presId="urn:microsoft.com/office/officeart/2008/layout/VerticalCurvedList"/>
    <dgm:cxn modelId="{FDC06C54-3B50-4191-9DE8-DDE42CFCF7F3}" type="presParOf" srcId="{C71141FB-37C8-4F74-AE68-9EA21F252335}" destId="{ED126626-BA27-4549-A165-B5A8CBDD1C27}" srcOrd="0" destOrd="0" presId="urn:microsoft.com/office/officeart/2008/layout/VerticalCurvedList"/>
    <dgm:cxn modelId="{27E3B59B-1EBA-475D-9173-259D709D5E6F}" type="presParOf" srcId="{ED126626-BA27-4549-A165-B5A8CBDD1C27}" destId="{023DE141-CF99-4DD2-A144-BCC0F2E53E2E}" srcOrd="0" destOrd="0" presId="urn:microsoft.com/office/officeart/2008/layout/VerticalCurvedList"/>
    <dgm:cxn modelId="{B654F103-9C81-4CF4-9E79-84D1FEA65F57}" type="presParOf" srcId="{ED126626-BA27-4549-A165-B5A8CBDD1C27}" destId="{804412FC-1D1E-446D-A905-F875E34AA78C}" srcOrd="1" destOrd="0" presId="urn:microsoft.com/office/officeart/2008/layout/VerticalCurvedList"/>
    <dgm:cxn modelId="{F6FA40B9-B1DF-4FFA-862A-DA53D514F72B}" type="presParOf" srcId="{ED126626-BA27-4549-A165-B5A8CBDD1C27}" destId="{EF1FDEB6-20AF-4A98-BCB6-C848935D671F}" srcOrd="2" destOrd="0" presId="urn:microsoft.com/office/officeart/2008/layout/VerticalCurvedList"/>
    <dgm:cxn modelId="{95F4986C-30D9-4CF5-9FF5-510E0BD1E747}" type="presParOf" srcId="{ED126626-BA27-4549-A165-B5A8CBDD1C27}" destId="{7B4C8880-CD5A-42CB-9506-9EA3F566E8AF}" srcOrd="3" destOrd="0" presId="urn:microsoft.com/office/officeart/2008/layout/VerticalCurvedList"/>
    <dgm:cxn modelId="{32E472D5-D028-498C-9327-23E115672A90}" type="presParOf" srcId="{C71141FB-37C8-4F74-AE68-9EA21F252335}" destId="{65A04F12-0E8E-48B2-915A-2B1ACCD67F94}" srcOrd="1" destOrd="0" presId="urn:microsoft.com/office/officeart/2008/layout/VerticalCurvedList"/>
    <dgm:cxn modelId="{D3D3AE51-4E94-4981-A232-A21223E9D5ED}" type="presParOf" srcId="{C71141FB-37C8-4F74-AE68-9EA21F252335}" destId="{C0991AB4-2DF1-49E3-B6C3-4F6CF707BE37}" srcOrd="2" destOrd="0" presId="urn:microsoft.com/office/officeart/2008/layout/VerticalCurvedList"/>
    <dgm:cxn modelId="{886B047A-B873-443C-923F-E784416770A5}" type="presParOf" srcId="{C0991AB4-2DF1-49E3-B6C3-4F6CF707BE37}" destId="{543FA99E-4E0A-4426-AFC0-4488394C0C25}" srcOrd="0" destOrd="0" presId="urn:microsoft.com/office/officeart/2008/layout/VerticalCurvedList"/>
    <dgm:cxn modelId="{960E5320-28D5-472A-976E-9BF9B65628E5}" type="presParOf" srcId="{C71141FB-37C8-4F74-AE68-9EA21F252335}" destId="{5A29657F-6B29-43D7-A780-4E1F74E294D9}" srcOrd="3" destOrd="0" presId="urn:microsoft.com/office/officeart/2008/layout/VerticalCurvedList"/>
    <dgm:cxn modelId="{61B56A2D-201B-4870-B2FB-9F9E7909E2D1}" type="presParOf" srcId="{C71141FB-37C8-4F74-AE68-9EA21F252335}" destId="{EC28F912-1CFE-46F9-9887-33DD528AAC08}" srcOrd="4" destOrd="0" presId="urn:microsoft.com/office/officeart/2008/layout/VerticalCurvedList"/>
    <dgm:cxn modelId="{0D6D970A-AB8A-498D-9430-2B978BEC0256}" type="presParOf" srcId="{EC28F912-1CFE-46F9-9887-33DD528AAC08}" destId="{00B9B35C-5937-4BD9-AE31-720B4927B48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93E659-F439-41EC-9999-5B1FCB3311B9}" type="doc">
      <dgm:prSet loTypeId="urn:microsoft.com/office/officeart/2005/8/layout/hList1" loCatId="list" qsTypeId="urn:microsoft.com/office/officeart/2005/8/quickstyle/simple1" qsCatId="simple" csTypeId="urn:microsoft.com/office/officeart/2005/8/colors/accent1_3" csCatId="accent1" phldr="1"/>
      <dgm:spPr/>
      <dgm:t>
        <a:bodyPr/>
        <a:lstStyle/>
        <a:p>
          <a:endParaRPr lang="pt-BR"/>
        </a:p>
      </dgm:t>
    </dgm:pt>
    <dgm:pt modelId="{A7B9060B-88E1-46A2-8ECC-3697A82BB3EB}">
      <dgm:prSet phldrT="[Texto]" custT="1"/>
      <dgm:spPr>
        <a:solidFill>
          <a:srgbClr val="006E89"/>
        </a:solidFill>
        <a:ln>
          <a:noFill/>
        </a:ln>
      </dgm:spPr>
      <dgm:t>
        <a:bodyPr/>
        <a:lstStyle/>
        <a:p>
          <a:pPr algn="just"/>
          <a:r>
            <a:rPr lang="pt-BR" sz="3200" dirty="0"/>
            <a:t>Os contratos e as movimentações podem ser eletrônicas desde que tenham assinatura eletrônica. Ao concluir o pedido de inclusão da PJ é necessário que essa conclusão esteja assinada pelo representante, indicando a data do pedido e a data da efetiva inclusão.</a:t>
          </a:r>
        </a:p>
      </dgm:t>
    </dgm:pt>
    <dgm:pt modelId="{15632939-612B-432B-84FC-18F13EA5AE17}" type="parTrans" cxnId="{87E0F889-0E27-4DD8-BC39-924B6A19D026}">
      <dgm:prSet/>
      <dgm:spPr/>
      <dgm:t>
        <a:bodyPr/>
        <a:lstStyle/>
        <a:p>
          <a:pPr algn="just"/>
          <a:endParaRPr lang="pt-BR" sz="3200"/>
        </a:p>
      </dgm:t>
    </dgm:pt>
    <dgm:pt modelId="{4328E950-9ED6-4CB6-8414-D6D732B81A9D}" type="sibTrans" cxnId="{87E0F889-0E27-4DD8-BC39-924B6A19D026}">
      <dgm:prSet/>
      <dgm:spPr/>
      <dgm:t>
        <a:bodyPr/>
        <a:lstStyle/>
        <a:p>
          <a:pPr algn="just"/>
          <a:endParaRPr lang="pt-BR" sz="3200"/>
        </a:p>
      </dgm:t>
    </dgm:pt>
    <dgm:pt modelId="{A63A5F34-DBD1-420A-AE7E-EA1835E494F1}" type="pres">
      <dgm:prSet presAssocID="{3093E659-F439-41EC-9999-5B1FCB3311B9}" presName="Name0" presStyleCnt="0">
        <dgm:presLayoutVars>
          <dgm:dir/>
          <dgm:animLvl val="lvl"/>
          <dgm:resizeHandles val="exact"/>
        </dgm:presLayoutVars>
      </dgm:prSet>
      <dgm:spPr/>
    </dgm:pt>
    <dgm:pt modelId="{5197808F-94EC-4CFE-8237-B01D4588C359}" type="pres">
      <dgm:prSet presAssocID="{A7B9060B-88E1-46A2-8ECC-3697A82BB3EB}" presName="composite" presStyleCnt="0"/>
      <dgm:spPr/>
    </dgm:pt>
    <dgm:pt modelId="{B2FEB509-5510-4E7A-9FD6-1BD0F6887297}" type="pres">
      <dgm:prSet presAssocID="{A7B9060B-88E1-46A2-8ECC-3697A82BB3EB}" presName="parTx" presStyleLbl="alignNode1" presStyleIdx="0" presStyleCnt="1">
        <dgm:presLayoutVars>
          <dgm:chMax val="0"/>
          <dgm:chPref val="0"/>
          <dgm:bulletEnabled val="1"/>
        </dgm:presLayoutVars>
      </dgm:prSet>
      <dgm:spPr/>
    </dgm:pt>
    <dgm:pt modelId="{743A4BD2-D93D-4A50-8C14-F7C0FF59C89F}" type="pres">
      <dgm:prSet presAssocID="{A7B9060B-88E1-46A2-8ECC-3697A82BB3EB}" presName="desTx" presStyleLbl="alignAccFollowNode1" presStyleIdx="0" presStyleCnt="1">
        <dgm:presLayoutVars>
          <dgm:bulletEnabled val="1"/>
        </dgm:presLayoutVars>
      </dgm:prSet>
      <dgm:spPr>
        <a:solidFill>
          <a:srgbClr val="006E89">
            <a:alpha val="72157"/>
          </a:srgbClr>
        </a:solidFill>
      </dgm:spPr>
    </dgm:pt>
  </dgm:ptLst>
  <dgm:cxnLst>
    <dgm:cxn modelId="{82052068-1901-489D-925E-F40E29502AE3}" type="presOf" srcId="{A7B9060B-88E1-46A2-8ECC-3697A82BB3EB}" destId="{B2FEB509-5510-4E7A-9FD6-1BD0F6887297}" srcOrd="0" destOrd="0" presId="urn:microsoft.com/office/officeart/2005/8/layout/hList1"/>
    <dgm:cxn modelId="{87E0F889-0E27-4DD8-BC39-924B6A19D026}" srcId="{3093E659-F439-41EC-9999-5B1FCB3311B9}" destId="{A7B9060B-88E1-46A2-8ECC-3697A82BB3EB}" srcOrd="0" destOrd="0" parTransId="{15632939-612B-432B-84FC-18F13EA5AE17}" sibTransId="{4328E950-9ED6-4CB6-8414-D6D732B81A9D}"/>
    <dgm:cxn modelId="{A64046BA-28AB-4B70-B0AD-9DE84C9E1AF2}" type="presOf" srcId="{3093E659-F439-41EC-9999-5B1FCB3311B9}" destId="{A63A5F34-DBD1-420A-AE7E-EA1835E494F1}" srcOrd="0" destOrd="0" presId="urn:microsoft.com/office/officeart/2005/8/layout/hList1"/>
    <dgm:cxn modelId="{28CFC262-0B93-44C3-BB5F-0ACDDA39CBCE}" type="presParOf" srcId="{A63A5F34-DBD1-420A-AE7E-EA1835E494F1}" destId="{5197808F-94EC-4CFE-8237-B01D4588C359}" srcOrd="0" destOrd="0" presId="urn:microsoft.com/office/officeart/2005/8/layout/hList1"/>
    <dgm:cxn modelId="{F14E89DE-0AF4-4005-B8B3-2D9853FD7246}" type="presParOf" srcId="{5197808F-94EC-4CFE-8237-B01D4588C359}" destId="{B2FEB509-5510-4E7A-9FD6-1BD0F6887297}" srcOrd="0" destOrd="0" presId="urn:microsoft.com/office/officeart/2005/8/layout/hList1"/>
    <dgm:cxn modelId="{2446DA91-053C-4A06-9D35-804B35C3CEC8}" type="presParOf" srcId="{5197808F-94EC-4CFE-8237-B01D4588C359}" destId="{743A4BD2-D93D-4A50-8C14-F7C0FF59C89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A43EC8-D95D-4851-8577-2BE578DE24FB}" type="doc">
      <dgm:prSet loTypeId="urn:microsoft.com/office/officeart/2005/8/layout/pList1" loCatId="list" qsTypeId="urn:microsoft.com/office/officeart/2005/8/quickstyle/simple5" qsCatId="simple" csTypeId="urn:microsoft.com/office/officeart/2005/8/colors/accent3_1" csCatId="accent3" phldr="1"/>
      <dgm:spPr/>
      <dgm:t>
        <a:bodyPr/>
        <a:lstStyle/>
        <a:p>
          <a:endParaRPr lang="pt-BR"/>
        </a:p>
      </dgm:t>
    </dgm:pt>
    <dgm:pt modelId="{B8C96D03-8BB6-4F39-93F4-A3DC14C69A7D}">
      <dgm:prSet phldrT="[Texto]"/>
      <dgm:spPr/>
      <dgm:t>
        <a:bodyPr/>
        <a:lstStyle/>
        <a:p>
          <a:pPr>
            <a:buFont typeface="Arial" panose="020B0604020202020204" pitchFamily="34" charset="0"/>
            <a:buChar char="•"/>
          </a:pPr>
          <a:r>
            <a:rPr lang="pt-BR" dirty="0"/>
            <a:t>Projeto de Inteligência Artificial – FINEP			</a:t>
          </a:r>
        </a:p>
      </dgm:t>
    </dgm:pt>
    <dgm:pt modelId="{D8F8234E-B00F-45FD-A16E-23F4D3EB7209}" type="parTrans" cxnId="{7C55FB04-38AF-46F8-9DE5-5275803254D6}">
      <dgm:prSet/>
      <dgm:spPr/>
      <dgm:t>
        <a:bodyPr/>
        <a:lstStyle/>
        <a:p>
          <a:endParaRPr lang="pt-BR"/>
        </a:p>
      </dgm:t>
    </dgm:pt>
    <dgm:pt modelId="{67A4405C-F8D5-4EF3-B307-425E63F7FE35}" type="sibTrans" cxnId="{7C55FB04-38AF-46F8-9DE5-5275803254D6}">
      <dgm:prSet/>
      <dgm:spPr/>
      <dgm:t>
        <a:bodyPr/>
        <a:lstStyle/>
        <a:p>
          <a:endParaRPr lang="pt-BR"/>
        </a:p>
      </dgm:t>
    </dgm:pt>
    <dgm:pt modelId="{D40CF3FF-0509-4CE9-9B07-D8CD36169123}">
      <dgm:prSet/>
      <dgm:spPr/>
      <dgm:t>
        <a:bodyPr/>
        <a:lstStyle/>
        <a:p>
          <a:r>
            <a:rPr lang="pt-BR" dirty="0"/>
            <a:t>Projeto Novo SIB</a:t>
          </a:r>
        </a:p>
      </dgm:t>
    </dgm:pt>
    <dgm:pt modelId="{5F2C0F83-3DE5-49BB-A1B4-A389C506F0F6}" type="parTrans" cxnId="{4E86BED0-44FE-4832-ACF0-58371FD011AC}">
      <dgm:prSet/>
      <dgm:spPr/>
      <dgm:t>
        <a:bodyPr/>
        <a:lstStyle/>
        <a:p>
          <a:endParaRPr lang="pt-BR"/>
        </a:p>
      </dgm:t>
    </dgm:pt>
    <dgm:pt modelId="{F106EA6D-1EB0-4DEE-A111-E874D4A4FC28}" type="sibTrans" cxnId="{4E86BED0-44FE-4832-ACF0-58371FD011AC}">
      <dgm:prSet/>
      <dgm:spPr/>
      <dgm:t>
        <a:bodyPr/>
        <a:lstStyle/>
        <a:p>
          <a:endParaRPr lang="pt-BR"/>
        </a:p>
      </dgm:t>
    </dgm:pt>
    <dgm:pt modelId="{46095C5D-31B1-4E7F-90C7-8A3AF69F6950}">
      <dgm:prSet phldrT="[Texto]"/>
      <dgm:spPr/>
      <dgm:t>
        <a:bodyPr/>
        <a:lstStyle/>
        <a:p>
          <a:r>
            <a:rPr lang="pt-BR" dirty="0"/>
            <a:t>Projeto de Parametrização de Petição</a:t>
          </a:r>
        </a:p>
      </dgm:t>
    </dgm:pt>
    <dgm:pt modelId="{CAEE23AF-66DC-472C-8C85-3702E8C2B47A}" type="sibTrans" cxnId="{20434935-E9C8-4A13-A12A-5B60CC95C263}">
      <dgm:prSet/>
      <dgm:spPr/>
      <dgm:t>
        <a:bodyPr/>
        <a:lstStyle/>
        <a:p>
          <a:endParaRPr lang="pt-BR"/>
        </a:p>
      </dgm:t>
    </dgm:pt>
    <dgm:pt modelId="{4D62EF9F-816F-402A-8EE5-3946AB37AF3C}" type="parTrans" cxnId="{20434935-E9C8-4A13-A12A-5B60CC95C263}">
      <dgm:prSet/>
      <dgm:spPr/>
      <dgm:t>
        <a:bodyPr/>
        <a:lstStyle/>
        <a:p>
          <a:endParaRPr lang="pt-BR"/>
        </a:p>
      </dgm:t>
    </dgm:pt>
    <dgm:pt modelId="{B3D26110-1705-409A-9018-E7213941C8FA}">
      <dgm:prSet/>
      <dgm:spPr/>
      <dgm:t>
        <a:bodyPr/>
        <a:lstStyle/>
        <a:p>
          <a:r>
            <a:rPr lang="pt-BR" dirty="0"/>
            <a:t>Integração com a Diretoria de Produtos – Vazios Assistenciais</a:t>
          </a:r>
        </a:p>
      </dgm:t>
    </dgm:pt>
    <dgm:pt modelId="{848B88C4-EC6E-4CDD-B18B-68615AEC4D08}" type="sibTrans" cxnId="{5ABEE74E-33C6-4941-83F8-F5B0F29255EF}">
      <dgm:prSet/>
      <dgm:spPr/>
      <dgm:t>
        <a:bodyPr/>
        <a:lstStyle/>
        <a:p>
          <a:endParaRPr lang="pt-BR"/>
        </a:p>
      </dgm:t>
    </dgm:pt>
    <dgm:pt modelId="{20303631-D985-4D94-85C2-3640DD0007E8}" type="parTrans" cxnId="{5ABEE74E-33C6-4941-83F8-F5B0F29255EF}">
      <dgm:prSet/>
      <dgm:spPr/>
      <dgm:t>
        <a:bodyPr/>
        <a:lstStyle/>
        <a:p>
          <a:endParaRPr lang="pt-BR"/>
        </a:p>
      </dgm:t>
    </dgm:pt>
    <dgm:pt modelId="{0DDA4D31-80AE-404A-A6AD-EBFD5613DCE0}">
      <dgm:prSet/>
      <dgm:spPr/>
      <dgm:t>
        <a:bodyPr/>
        <a:lstStyle/>
        <a:p>
          <a:r>
            <a:rPr lang="pt-BR" dirty="0"/>
            <a:t>Outros avanços tecnológicos</a:t>
          </a:r>
        </a:p>
      </dgm:t>
    </dgm:pt>
    <dgm:pt modelId="{68425905-DB66-4920-A00C-80759C849EE1}" type="parTrans" cxnId="{883F285E-A14B-4756-BC05-0AC1395CF808}">
      <dgm:prSet/>
      <dgm:spPr/>
      <dgm:t>
        <a:bodyPr/>
        <a:lstStyle/>
        <a:p>
          <a:endParaRPr lang="pt-BR"/>
        </a:p>
      </dgm:t>
    </dgm:pt>
    <dgm:pt modelId="{8B1DCDCF-B611-4A9B-BC81-CB438F1ED32F}" type="sibTrans" cxnId="{883F285E-A14B-4756-BC05-0AC1395CF808}">
      <dgm:prSet/>
      <dgm:spPr/>
      <dgm:t>
        <a:bodyPr/>
        <a:lstStyle/>
        <a:p>
          <a:endParaRPr lang="pt-BR"/>
        </a:p>
      </dgm:t>
    </dgm:pt>
    <dgm:pt modelId="{F1083F4F-AE50-4E1A-B0B8-D1344E9598FA}">
      <dgm:prSet/>
      <dgm:spPr/>
      <dgm:t>
        <a:bodyPr/>
        <a:lstStyle/>
        <a:p>
          <a:r>
            <a:rPr lang="pt-BR" dirty="0"/>
            <a:t>Mapeamento SIGTAP x TUSS – Acordo de Cooperação FMUSP</a:t>
          </a:r>
        </a:p>
      </dgm:t>
    </dgm:pt>
    <dgm:pt modelId="{63F9A12D-2716-4AFF-AD8D-C0604EF262AF}" type="parTrans" cxnId="{794F541A-C76A-4782-BCE0-7F6EAD57BD15}">
      <dgm:prSet/>
      <dgm:spPr/>
      <dgm:t>
        <a:bodyPr/>
        <a:lstStyle/>
        <a:p>
          <a:endParaRPr lang="pt-BR"/>
        </a:p>
      </dgm:t>
    </dgm:pt>
    <dgm:pt modelId="{BC3AF38E-D23B-45C4-A53B-3BDC17AEBA48}" type="sibTrans" cxnId="{794F541A-C76A-4782-BCE0-7F6EAD57BD15}">
      <dgm:prSet/>
      <dgm:spPr/>
      <dgm:t>
        <a:bodyPr/>
        <a:lstStyle/>
        <a:p>
          <a:endParaRPr lang="pt-BR"/>
        </a:p>
      </dgm:t>
    </dgm:pt>
    <dgm:pt modelId="{975AAE08-3B66-406C-BF91-9FF04CF6BFA1}" type="pres">
      <dgm:prSet presAssocID="{8BA43EC8-D95D-4851-8577-2BE578DE24FB}" presName="Name0" presStyleCnt="0">
        <dgm:presLayoutVars>
          <dgm:dir/>
          <dgm:resizeHandles val="exact"/>
        </dgm:presLayoutVars>
      </dgm:prSet>
      <dgm:spPr/>
    </dgm:pt>
    <dgm:pt modelId="{E5608C1C-A5A2-4DEC-A878-443AC9F80BE3}" type="pres">
      <dgm:prSet presAssocID="{B8C96D03-8BB6-4F39-93F4-A3DC14C69A7D}" presName="compNode" presStyleCnt="0"/>
      <dgm:spPr/>
    </dgm:pt>
    <dgm:pt modelId="{2F7E08A8-3C8C-4AE9-97BC-302188616A3E}" type="pres">
      <dgm:prSet presAssocID="{B8C96D03-8BB6-4F39-93F4-A3DC14C69A7D}"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161ABABD-049B-4245-85B8-988740BDD1E5}" type="pres">
      <dgm:prSet presAssocID="{B8C96D03-8BB6-4F39-93F4-A3DC14C69A7D}" presName="textRect" presStyleLbl="revTx" presStyleIdx="0" presStyleCnt="6">
        <dgm:presLayoutVars>
          <dgm:bulletEnabled val="1"/>
        </dgm:presLayoutVars>
      </dgm:prSet>
      <dgm:spPr/>
    </dgm:pt>
    <dgm:pt modelId="{DEE8D0C0-34D6-4933-8D10-42121FC3392C}" type="pres">
      <dgm:prSet presAssocID="{67A4405C-F8D5-4EF3-B307-425E63F7FE35}" presName="sibTrans" presStyleLbl="sibTrans2D1" presStyleIdx="0" presStyleCnt="0"/>
      <dgm:spPr/>
    </dgm:pt>
    <dgm:pt modelId="{9FC03F6B-F8BB-43DF-BFD2-5C6B7D898D85}" type="pres">
      <dgm:prSet presAssocID="{D40CF3FF-0509-4CE9-9B07-D8CD36169123}" presName="compNode" presStyleCnt="0"/>
      <dgm:spPr/>
    </dgm:pt>
    <dgm:pt modelId="{7D1027DD-B1A3-43E9-9B72-A705E8DC7105}" type="pres">
      <dgm:prSet presAssocID="{D40CF3FF-0509-4CE9-9B07-D8CD36169123}"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9CC1D6F0-1B53-4401-AE3F-E5C659A37F96}" type="pres">
      <dgm:prSet presAssocID="{D40CF3FF-0509-4CE9-9B07-D8CD36169123}" presName="textRect" presStyleLbl="revTx" presStyleIdx="1" presStyleCnt="6">
        <dgm:presLayoutVars>
          <dgm:bulletEnabled val="1"/>
        </dgm:presLayoutVars>
      </dgm:prSet>
      <dgm:spPr/>
    </dgm:pt>
    <dgm:pt modelId="{89767E11-BD33-4C5D-A660-26C387604909}" type="pres">
      <dgm:prSet presAssocID="{F106EA6D-1EB0-4DEE-A111-E874D4A4FC28}" presName="sibTrans" presStyleLbl="sibTrans2D1" presStyleIdx="0" presStyleCnt="0"/>
      <dgm:spPr/>
    </dgm:pt>
    <dgm:pt modelId="{DC9DA0AC-052C-4F6F-857B-23C2775C7D0F}" type="pres">
      <dgm:prSet presAssocID="{46095C5D-31B1-4E7F-90C7-8A3AF69F6950}" presName="compNode" presStyleCnt="0"/>
      <dgm:spPr/>
    </dgm:pt>
    <dgm:pt modelId="{613BF042-C488-4601-861E-7D4F91B584E4}" type="pres">
      <dgm:prSet presAssocID="{46095C5D-31B1-4E7F-90C7-8A3AF69F6950}"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0C55B009-78D8-4B93-B4A1-7D1EAE8A3B2C}" type="pres">
      <dgm:prSet presAssocID="{46095C5D-31B1-4E7F-90C7-8A3AF69F6950}" presName="textRect" presStyleLbl="revTx" presStyleIdx="2" presStyleCnt="6">
        <dgm:presLayoutVars>
          <dgm:bulletEnabled val="1"/>
        </dgm:presLayoutVars>
      </dgm:prSet>
      <dgm:spPr/>
    </dgm:pt>
    <dgm:pt modelId="{0D5F2CA4-654B-4DF8-B7A8-7B576ECA9572}" type="pres">
      <dgm:prSet presAssocID="{CAEE23AF-66DC-472C-8C85-3702E8C2B47A}" presName="sibTrans" presStyleLbl="sibTrans2D1" presStyleIdx="0" presStyleCnt="0"/>
      <dgm:spPr/>
    </dgm:pt>
    <dgm:pt modelId="{D45F2C47-FE4A-4C73-A933-8ADA360C48D1}" type="pres">
      <dgm:prSet presAssocID="{F1083F4F-AE50-4E1A-B0B8-D1344E9598FA}" presName="compNode" presStyleCnt="0"/>
      <dgm:spPr/>
    </dgm:pt>
    <dgm:pt modelId="{38635566-48FD-4499-93DA-974585CD6362}" type="pres">
      <dgm:prSet presAssocID="{F1083F4F-AE50-4E1A-B0B8-D1344E9598FA}" presName="pictRect"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 modelId="{6D9378F5-971E-4E79-894B-E5BADF8D3C0F}" type="pres">
      <dgm:prSet presAssocID="{F1083F4F-AE50-4E1A-B0B8-D1344E9598FA}" presName="textRect" presStyleLbl="revTx" presStyleIdx="3" presStyleCnt="6">
        <dgm:presLayoutVars>
          <dgm:bulletEnabled val="1"/>
        </dgm:presLayoutVars>
      </dgm:prSet>
      <dgm:spPr/>
    </dgm:pt>
    <dgm:pt modelId="{BACEA0F5-DDFB-4097-AC6D-D0E221CF798E}" type="pres">
      <dgm:prSet presAssocID="{BC3AF38E-D23B-45C4-A53B-3BDC17AEBA48}" presName="sibTrans" presStyleLbl="sibTrans2D1" presStyleIdx="0" presStyleCnt="0"/>
      <dgm:spPr/>
    </dgm:pt>
    <dgm:pt modelId="{5DE2ED88-9A88-4F75-984F-E2593BB1BF15}" type="pres">
      <dgm:prSet presAssocID="{B3D26110-1705-409A-9018-E7213941C8FA}" presName="compNode" presStyleCnt="0"/>
      <dgm:spPr/>
    </dgm:pt>
    <dgm:pt modelId="{7852600B-60E6-4878-A4B7-ED73CF34B0EE}" type="pres">
      <dgm:prSet presAssocID="{B3D26110-1705-409A-9018-E7213941C8FA}" presName="pict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18000" b="-18000"/>
          </a:stretch>
        </a:blipFill>
      </dgm:spPr>
    </dgm:pt>
    <dgm:pt modelId="{EADD4864-DE24-4648-84EB-E0DC69C0EEB3}" type="pres">
      <dgm:prSet presAssocID="{B3D26110-1705-409A-9018-E7213941C8FA}" presName="textRect" presStyleLbl="revTx" presStyleIdx="4" presStyleCnt="6">
        <dgm:presLayoutVars>
          <dgm:bulletEnabled val="1"/>
        </dgm:presLayoutVars>
      </dgm:prSet>
      <dgm:spPr/>
    </dgm:pt>
    <dgm:pt modelId="{0DA37E2B-16D4-4DE1-9AB6-DEFF4F214C82}" type="pres">
      <dgm:prSet presAssocID="{848B88C4-EC6E-4CDD-B18B-68615AEC4D08}" presName="sibTrans" presStyleLbl="sibTrans2D1" presStyleIdx="0" presStyleCnt="0"/>
      <dgm:spPr/>
    </dgm:pt>
    <dgm:pt modelId="{F310697B-3F88-4C17-9CA4-D4E33A24F372}" type="pres">
      <dgm:prSet presAssocID="{0DDA4D31-80AE-404A-A6AD-EBFD5613DCE0}" presName="compNode" presStyleCnt="0"/>
      <dgm:spPr/>
    </dgm:pt>
    <dgm:pt modelId="{137C7CE0-AB58-4917-A256-0F486ACCEE29}" type="pres">
      <dgm:prSet presAssocID="{0DDA4D31-80AE-404A-A6AD-EBFD5613DCE0}" presName="pict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6000" r="-16000"/>
          </a:stretch>
        </a:blipFill>
      </dgm:spPr>
    </dgm:pt>
    <dgm:pt modelId="{70B6E5A2-F804-420F-B646-E8DF0ACD4260}" type="pres">
      <dgm:prSet presAssocID="{0DDA4D31-80AE-404A-A6AD-EBFD5613DCE0}" presName="textRect" presStyleLbl="revTx" presStyleIdx="5" presStyleCnt="6">
        <dgm:presLayoutVars>
          <dgm:bulletEnabled val="1"/>
        </dgm:presLayoutVars>
      </dgm:prSet>
      <dgm:spPr/>
    </dgm:pt>
  </dgm:ptLst>
  <dgm:cxnLst>
    <dgm:cxn modelId="{33885902-0468-4D1B-9F01-9E598226C5FA}" type="presOf" srcId="{B8C96D03-8BB6-4F39-93F4-A3DC14C69A7D}" destId="{161ABABD-049B-4245-85B8-988740BDD1E5}" srcOrd="0" destOrd="0" presId="urn:microsoft.com/office/officeart/2005/8/layout/pList1"/>
    <dgm:cxn modelId="{7C55FB04-38AF-46F8-9DE5-5275803254D6}" srcId="{8BA43EC8-D95D-4851-8577-2BE578DE24FB}" destId="{B8C96D03-8BB6-4F39-93F4-A3DC14C69A7D}" srcOrd="0" destOrd="0" parTransId="{D8F8234E-B00F-45FD-A16E-23F4D3EB7209}" sibTransId="{67A4405C-F8D5-4EF3-B307-425E63F7FE35}"/>
    <dgm:cxn modelId="{9E02EA09-5790-4872-AA61-2FCF754068E3}" type="presOf" srcId="{8BA43EC8-D95D-4851-8577-2BE578DE24FB}" destId="{975AAE08-3B66-406C-BF91-9FF04CF6BFA1}" srcOrd="0" destOrd="0" presId="urn:microsoft.com/office/officeart/2005/8/layout/pList1"/>
    <dgm:cxn modelId="{24965E0A-9837-4E2F-951C-3606B51145BF}" type="presOf" srcId="{F106EA6D-1EB0-4DEE-A111-E874D4A4FC28}" destId="{89767E11-BD33-4C5D-A660-26C387604909}" srcOrd="0" destOrd="0" presId="urn:microsoft.com/office/officeart/2005/8/layout/pList1"/>
    <dgm:cxn modelId="{794F541A-C76A-4782-BCE0-7F6EAD57BD15}" srcId="{8BA43EC8-D95D-4851-8577-2BE578DE24FB}" destId="{F1083F4F-AE50-4E1A-B0B8-D1344E9598FA}" srcOrd="3" destOrd="0" parTransId="{63F9A12D-2716-4AFF-AD8D-C0604EF262AF}" sibTransId="{BC3AF38E-D23B-45C4-A53B-3BDC17AEBA48}"/>
    <dgm:cxn modelId="{54672C24-E27F-4F24-8038-70C56DE1F071}" type="presOf" srcId="{B3D26110-1705-409A-9018-E7213941C8FA}" destId="{EADD4864-DE24-4648-84EB-E0DC69C0EEB3}" srcOrd="0" destOrd="0" presId="urn:microsoft.com/office/officeart/2005/8/layout/pList1"/>
    <dgm:cxn modelId="{1E0A552B-0741-435E-A3A9-B98BFB4483DF}" type="presOf" srcId="{BC3AF38E-D23B-45C4-A53B-3BDC17AEBA48}" destId="{BACEA0F5-DDFB-4097-AC6D-D0E221CF798E}" srcOrd="0" destOrd="0" presId="urn:microsoft.com/office/officeart/2005/8/layout/pList1"/>
    <dgm:cxn modelId="{20434935-E9C8-4A13-A12A-5B60CC95C263}" srcId="{8BA43EC8-D95D-4851-8577-2BE578DE24FB}" destId="{46095C5D-31B1-4E7F-90C7-8A3AF69F6950}" srcOrd="2" destOrd="0" parTransId="{4D62EF9F-816F-402A-8EE5-3946AB37AF3C}" sibTransId="{CAEE23AF-66DC-472C-8C85-3702E8C2B47A}"/>
    <dgm:cxn modelId="{883F285E-A14B-4756-BC05-0AC1395CF808}" srcId="{8BA43EC8-D95D-4851-8577-2BE578DE24FB}" destId="{0DDA4D31-80AE-404A-A6AD-EBFD5613DCE0}" srcOrd="5" destOrd="0" parTransId="{68425905-DB66-4920-A00C-80759C849EE1}" sibTransId="{8B1DCDCF-B611-4A9B-BC81-CB438F1ED32F}"/>
    <dgm:cxn modelId="{3449CB44-0AFB-493F-9EEA-D6DC2A46FD86}" type="presOf" srcId="{0DDA4D31-80AE-404A-A6AD-EBFD5613DCE0}" destId="{70B6E5A2-F804-420F-B646-E8DF0ACD4260}" srcOrd="0" destOrd="0" presId="urn:microsoft.com/office/officeart/2005/8/layout/pList1"/>
    <dgm:cxn modelId="{5ABEE74E-33C6-4941-83F8-F5B0F29255EF}" srcId="{8BA43EC8-D95D-4851-8577-2BE578DE24FB}" destId="{B3D26110-1705-409A-9018-E7213941C8FA}" srcOrd="4" destOrd="0" parTransId="{20303631-D985-4D94-85C2-3640DD0007E8}" sibTransId="{848B88C4-EC6E-4CDD-B18B-68615AEC4D08}"/>
    <dgm:cxn modelId="{FD4A369A-E4E8-4C4F-B7D3-17EEC2B01993}" type="presOf" srcId="{46095C5D-31B1-4E7F-90C7-8A3AF69F6950}" destId="{0C55B009-78D8-4B93-B4A1-7D1EAE8A3B2C}" srcOrd="0" destOrd="0" presId="urn:microsoft.com/office/officeart/2005/8/layout/pList1"/>
    <dgm:cxn modelId="{006464AC-2B51-4E86-B7BE-D9CC94EDC6F6}" type="presOf" srcId="{CAEE23AF-66DC-472C-8C85-3702E8C2B47A}" destId="{0D5F2CA4-654B-4DF8-B7A8-7B576ECA9572}" srcOrd="0" destOrd="0" presId="urn:microsoft.com/office/officeart/2005/8/layout/pList1"/>
    <dgm:cxn modelId="{CD393EB9-727F-42AA-BCE9-2B7142DAD87B}" type="presOf" srcId="{848B88C4-EC6E-4CDD-B18B-68615AEC4D08}" destId="{0DA37E2B-16D4-4DE1-9AB6-DEFF4F214C82}" srcOrd="0" destOrd="0" presId="urn:microsoft.com/office/officeart/2005/8/layout/pList1"/>
    <dgm:cxn modelId="{F904F1BD-E531-40D2-99B6-4E5DA56C078B}" type="presOf" srcId="{F1083F4F-AE50-4E1A-B0B8-D1344E9598FA}" destId="{6D9378F5-971E-4E79-894B-E5BADF8D3C0F}" srcOrd="0" destOrd="0" presId="urn:microsoft.com/office/officeart/2005/8/layout/pList1"/>
    <dgm:cxn modelId="{CD514DCB-7CFE-4C07-A007-39B03AB89E05}" type="presOf" srcId="{67A4405C-F8D5-4EF3-B307-425E63F7FE35}" destId="{DEE8D0C0-34D6-4933-8D10-42121FC3392C}" srcOrd="0" destOrd="0" presId="urn:microsoft.com/office/officeart/2005/8/layout/pList1"/>
    <dgm:cxn modelId="{3CB0DDCC-5541-4B9C-92E2-C0C035DCCB91}" type="presOf" srcId="{D40CF3FF-0509-4CE9-9B07-D8CD36169123}" destId="{9CC1D6F0-1B53-4401-AE3F-E5C659A37F96}" srcOrd="0" destOrd="0" presId="urn:microsoft.com/office/officeart/2005/8/layout/pList1"/>
    <dgm:cxn modelId="{4E86BED0-44FE-4832-ACF0-58371FD011AC}" srcId="{8BA43EC8-D95D-4851-8577-2BE578DE24FB}" destId="{D40CF3FF-0509-4CE9-9B07-D8CD36169123}" srcOrd="1" destOrd="0" parTransId="{5F2C0F83-3DE5-49BB-A1B4-A389C506F0F6}" sibTransId="{F106EA6D-1EB0-4DEE-A111-E874D4A4FC28}"/>
    <dgm:cxn modelId="{ACDB647A-A3AE-466F-8C98-C9A87EA7949B}" type="presParOf" srcId="{975AAE08-3B66-406C-BF91-9FF04CF6BFA1}" destId="{E5608C1C-A5A2-4DEC-A878-443AC9F80BE3}" srcOrd="0" destOrd="0" presId="urn:microsoft.com/office/officeart/2005/8/layout/pList1"/>
    <dgm:cxn modelId="{CADDB188-BA47-4213-AF43-5016FE15EA35}" type="presParOf" srcId="{E5608C1C-A5A2-4DEC-A878-443AC9F80BE3}" destId="{2F7E08A8-3C8C-4AE9-97BC-302188616A3E}" srcOrd="0" destOrd="0" presId="urn:microsoft.com/office/officeart/2005/8/layout/pList1"/>
    <dgm:cxn modelId="{6CDFBA1E-A591-492B-A846-EACBB981630E}" type="presParOf" srcId="{E5608C1C-A5A2-4DEC-A878-443AC9F80BE3}" destId="{161ABABD-049B-4245-85B8-988740BDD1E5}" srcOrd="1" destOrd="0" presId="urn:microsoft.com/office/officeart/2005/8/layout/pList1"/>
    <dgm:cxn modelId="{0AA3002C-711E-43F7-95C8-BD518CAC01B2}" type="presParOf" srcId="{975AAE08-3B66-406C-BF91-9FF04CF6BFA1}" destId="{DEE8D0C0-34D6-4933-8D10-42121FC3392C}" srcOrd="1" destOrd="0" presId="urn:microsoft.com/office/officeart/2005/8/layout/pList1"/>
    <dgm:cxn modelId="{41F29254-EFDB-4819-A083-5598D363EEB1}" type="presParOf" srcId="{975AAE08-3B66-406C-BF91-9FF04CF6BFA1}" destId="{9FC03F6B-F8BB-43DF-BFD2-5C6B7D898D85}" srcOrd="2" destOrd="0" presId="urn:microsoft.com/office/officeart/2005/8/layout/pList1"/>
    <dgm:cxn modelId="{DEBFE6D3-EB47-49DC-84BC-AB97A6415602}" type="presParOf" srcId="{9FC03F6B-F8BB-43DF-BFD2-5C6B7D898D85}" destId="{7D1027DD-B1A3-43E9-9B72-A705E8DC7105}" srcOrd="0" destOrd="0" presId="urn:microsoft.com/office/officeart/2005/8/layout/pList1"/>
    <dgm:cxn modelId="{2ACB2092-62ED-4B86-B35A-B02AEB1C7076}" type="presParOf" srcId="{9FC03F6B-F8BB-43DF-BFD2-5C6B7D898D85}" destId="{9CC1D6F0-1B53-4401-AE3F-E5C659A37F96}" srcOrd="1" destOrd="0" presId="urn:microsoft.com/office/officeart/2005/8/layout/pList1"/>
    <dgm:cxn modelId="{2EC6A089-823E-4B2C-B0B0-5A35366FBEBD}" type="presParOf" srcId="{975AAE08-3B66-406C-BF91-9FF04CF6BFA1}" destId="{89767E11-BD33-4C5D-A660-26C387604909}" srcOrd="3" destOrd="0" presId="urn:microsoft.com/office/officeart/2005/8/layout/pList1"/>
    <dgm:cxn modelId="{2082CBA5-8036-4855-95F1-978D411C42C0}" type="presParOf" srcId="{975AAE08-3B66-406C-BF91-9FF04CF6BFA1}" destId="{DC9DA0AC-052C-4F6F-857B-23C2775C7D0F}" srcOrd="4" destOrd="0" presId="urn:microsoft.com/office/officeart/2005/8/layout/pList1"/>
    <dgm:cxn modelId="{66EAF9C9-DF64-4159-92BE-EE9904658BDD}" type="presParOf" srcId="{DC9DA0AC-052C-4F6F-857B-23C2775C7D0F}" destId="{613BF042-C488-4601-861E-7D4F91B584E4}" srcOrd="0" destOrd="0" presId="urn:microsoft.com/office/officeart/2005/8/layout/pList1"/>
    <dgm:cxn modelId="{3A86B59A-56C6-41D5-9F4C-EC7416139125}" type="presParOf" srcId="{DC9DA0AC-052C-4F6F-857B-23C2775C7D0F}" destId="{0C55B009-78D8-4B93-B4A1-7D1EAE8A3B2C}" srcOrd="1" destOrd="0" presId="urn:microsoft.com/office/officeart/2005/8/layout/pList1"/>
    <dgm:cxn modelId="{7FFC3355-2502-4ED1-8635-EF5AE7788855}" type="presParOf" srcId="{975AAE08-3B66-406C-BF91-9FF04CF6BFA1}" destId="{0D5F2CA4-654B-4DF8-B7A8-7B576ECA9572}" srcOrd="5" destOrd="0" presId="urn:microsoft.com/office/officeart/2005/8/layout/pList1"/>
    <dgm:cxn modelId="{DBF8F998-9DC3-4A56-9208-474488A86E60}" type="presParOf" srcId="{975AAE08-3B66-406C-BF91-9FF04CF6BFA1}" destId="{D45F2C47-FE4A-4C73-A933-8ADA360C48D1}" srcOrd="6" destOrd="0" presId="urn:microsoft.com/office/officeart/2005/8/layout/pList1"/>
    <dgm:cxn modelId="{2EDDC65F-36BD-49C0-8FCF-16B18B715E77}" type="presParOf" srcId="{D45F2C47-FE4A-4C73-A933-8ADA360C48D1}" destId="{38635566-48FD-4499-93DA-974585CD6362}" srcOrd="0" destOrd="0" presId="urn:microsoft.com/office/officeart/2005/8/layout/pList1"/>
    <dgm:cxn modelId="{6845487B-23F1-49E8-B320-5A617BFAD1D3}" type="presParOf" srcId="{D45F2C47-FE4A-4C73-A933-8ADA360C48D1}" destId="{6D9378F5-971E-4E79-894B-E5BADF8D3C0F}" srcOrd="1" destOrd="0" presId="urn:microsoft.com/office/officeart/2005/8/layout/pList1"/>
    <dgm:cxn modelId="{6F6689FF-76A9-4FE1-8677-C5D9F2E6BA95}" type="presParOf" srcId="{975AAE08-3B66-406C-BF91-9FF04CF6BFA1}" destId="{BACEA0F5-DDFB-4097-AC6D-D0E221CF798E}" srcOrd="7" destOrd="0" presId="urn:microsoft.com/office/officeart/2005/8/layout/pList1"/>
    <dgm:cxn modelId="{33900E89-35D4-42A8-832E-5D8A34F8E924}" type="presParOf" srcId="{975AAE08-3B66-406C-BF91-9FF04CF6BFA1}" destId="{5DE2ED88-9A88-4F75-984F-E2593BB1BF15}" srcOrd="8" destOrd="0" presId="urn:microsoft.com/office/officeart/2005/8/layout/pList1"/>
    <dgm:cxn modelId="{C95A684E-71E2-483A-B2B2-38800D989408}" type="presParOf" srcId="{5DE2ED88-9A88-4F75-984F-E2593BB1BF15}" destId="{7852600B-60E6-4878-A4B7-ED73CF34B0EE}" srcOrd="0" destOrd="0" presId="urn:microsoft.com/office/officeart/2005/8/layout/pList1"/>
    <dgm:cxn modelId="{79465D71-4AE7-4FA4-8B07-D47F9F79726C}" type="presParOf" srcId="{5DE2ED88-9A88-4F75-984F-E2593BB1BF15}" destId="{EADD4864-DE24-4648-84EB-E0DC69C0EEB3}" srcOrd="1" destOrd="0" presId="urn:microsoft.com/office/officeart/2005/8/layout/pList1"/>
    <dgm:cxn modelId="{BA4ABAF2-30EE-4173-9202-02463F78BB77}" type="presParOf" srcId="{975AAE08-3B66-406C-BF91-9FF04CF6BFA1}" destId="{0DA37E2B-16D4-4DE1-9AB6-DEFF4F214C82}" srcOrd="9" destOrd="0" presId="urn:microsoft.com/office/officeart/2005/8/layout/pList1"/>
    <dgm:cxn modelId="{C8BF26AC-9F13-4A43-91B1-717ED8B16934}" type="presParOf" srcId="{975AAE08-3B66-406C-BF91-9FF04CF6BFA1}" destId="{F310697B-3F88-4C17-9CA4-D4E33A24F372}" srcOrd="10" destOrd="0" presId="urn:microsoft.com/office/officeart/2005/8/layout/pList1"/>
    <dgm:cxn modelId="{9A3DBAB9-5C70-4FB1-ABC3-EEE99D6BC1DF}" type="presParOf" srcId="{F310697B-3F88-4C17-9CA4-D4E33A24F372}" destId="{137C7CE0-AB58-4917-A256-0F486ACCEE29}" srcOrd="0" destOrd="0" presId="urn:microsoft.com/office/officeart/2005/8/layout/pList1"/>
    <dgm:cxn modelId="{A4D2B33B-FC0E-4B17-9F1F-2575648E07A2}" type="presParOf" srcId="{F310697B-3F88-4C17-9CA4-D4E33A24F372}" destId="{70B6E5A2-F804-420F-B646-E8DF0ACD426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7446D-E28A-4173-B5FF-60F5593BDCE8}"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pt-BR"/>
        </a:p>
      </dgm:t>
    </dgm:pt>
    <dgm:pt modelId="{53235CBA-83D8-470D-9C1E-FF1BEE73BA61}">
      <dgm:prSet phldrT="[Texto]"/>
      <dgm:spPr/>
      <dgm:t>
        <a:bodyPr/>
        <a:lstStyle/>
        <a:p>
          <a:r>
            <a:rPr lang="pt-BR"/>
            <a:t>DATASUS</a:t>
          </a:r>
        </a:p>
      </dgm:t>
    </dgm:pt>
    <dgm:pt modelId="{1E54536C-8502-457A-8949-19727294D424}" type="parTrans" cxnId="{3A0BD0CF-0FFC-4894-A309-862D669EBECC}">
      <dgm:prSet/>
      <dgm:spPr/>
      <dgm:t>
        <a:bodyPr/>
        <a:lstStyle/>
        <a:p>
          <a:endParaRPr lang="pt-BR"/>
        </a:p>
      </dgm:t>
    </dgm:pt>
    <dgm:pt modelId="{E356DB29-AF47-454B-B8F0-39BCFB587251}" type="sibTrans" cxnId="{3A0BD0CF-0FFC-4894-A309-862D669EBECC}">
      <dgm:prSet/>
      <dgm:spPr/>
      <dgm:t>
        <a:bodyPr/>
        <a:lstStyle/>
        <a:p>
          <a:endParaRPr lang="pt-BR"/>
        </a:p>
      </dgm:t>
    </dgm:pt>
    <dgm:pt modelId="{6FDC2DB4-72E4-44C7-81E3-DB0FE800764F}">
      <dgm:prSet phldrT="[Texto]"/>
      <dgm:spPr/>
      <dgm:t>
        <a:bodyPr/>
        <a:lstStyle/>
        <a:p>
          <a:r>
            <a:rPr lang="pt-BR"/>
            <a:t>AIH</a:t>
          </a:r>
        </a:p>
      </dgm:t>
    </dgm:pt>
    <dgm:pt modelId="{09A65A71-245A-40BE-898E-47C75B843777}" type="parTrans" cxnId="{29AE7070-A08C-4654-AF54-B9D0D57A03B2}">
      <dgm:prSet/>
      <dgm:spPr/>
      <dgm:t>
        <a:bodyPr/>
        <a:lstStyle/>
        <a:p>
          <a:endParaRPr lang="pt-BR"/>
        </a:p>
      </dgm:t>
    </dgm:pt>
    <dgm:pt modelId="{F2BB449B-D811-42AD-8B33-B1BE7E8691BB}" type="sibTrans" cxnId="{29AE7070-A08C-4654-AF54-B9D0D57A03B2}">
      <dgm:prSet/>
      <dgm:spPr/>
      <dgm:t>
        <a:bodyPr/>
        <a:lstStyle/>
        <a:p>
          <a:endParaRPr lang="pt-BR"/>
        </a:p>
      </dgm:t>
    </dgm:pt>
    <dgm:pt modelId="{B4FC78E5-891E-4DC7-9C97-10E43C42AA0C}">
      <dgm:prSet phldrT="[Texto]"/>
      <dgm:spPr/>
      <dgm:t>
        <a:bodyPr/>
        <a:lstStyle/>
        <a:p>
          <a:r>
            <a:rPr lang="pt-BR"/>
            <a:t>APAC</a:t>
          </a:r>
        </a:p>
      </dgm:t>
    </dgm:pt>
    <dgm:pt modelId="{7E0D3052-7C05-4E81-BAA1-7BE7DC5C0940}" type="parTrans" cxnId="{B6B36302-80BE-4087-9F68-A4E36A87DED0}">
      <dgm:prSet/>
      <dgm:spPr/>
      <dgm:t>
        <a:bodyPr/>
        <a:lstStyle/>
        <a:p>
          <a:endParaRPr lang="pt-BR"/>
        </a:p>
      </dgm:t>
    </dgm:pt>
    <dgm:pt modelId="{361CAFC3-34CA-4B1B-BAC8-62FD62DBFFAA}" type="sibTrans" cxnId="{B6B36302-80BE-4087-9F68-A4E36A87DED0}">
      <dgm:prSet/>
      <dgm:spPr/>
      <dgm:t>
        <a:bodyPr/>
        <a:lstStyle/>
        <a:p>
          <a:endParaRPr lang="pt-BR"/>
        </a:p>
      </dgm:t>
    </dgm:pt>
    <dgm:pt modelId="{8AAA801F-7415-4BEB-8B4F-5FFC5BA0FF97}">
      <dgm:prSet phldrT="[Texto]"/>
      <dgm:spPr/>
      <dgm:t>
        <a:bodyPr/>
        <a:lstStyle/>
        <a:p>
          <a:r>
            <a:rPr lang="pt-BR"/>
            <a:t>Outros</a:t>
          </a:r>
        </a:p>
      </dgm:t>
    </dgm:pt>
    <dgm:pt modelId="{540F0466-58BE-41A4-949E-E603875A49D4}" type="parTrans" cxnId="{3F0EC84B-A9EE-4A18-80E4-9C58AD9253CD}">
      <dgm:prSet/>
      <dgm:spPr/>
      <dgm:t>
        <a:bodyPr/>
        <a:lstStyle/>
        <a:p>
          <a:endParaRPr lang="pt-BR"/>
        </a:p>
      </dgm:t>
    </dgm:pt>
    <dgm:pt modelId="{39A61B96-778F-45DE-8A82-F426DFBB6411}" type="sibTrans" cxnId="{3F0EC84B-A9EE-4A18-80E4-9C58AD9253CD}">
      <dgm:prSet/>
      <dgm:spPr/>
      <dgm:t>
        <a:bodyPr/>
        <a:lstStyle/>
        <a:p>
          <a:endParaRPr lang="pt-BR"/>
        </a:p>
      </dgm:t>
    </dgm:pt>
    <dgm:pt modelId="{CD569CA3-2E7C-41E5-A389-6E368BF7E215}">
      <dgm:prSet phldrT="[Texto]" custT="1"/>
      <dgm:spPr/>
      <dgm:t>
        <a:bodyPr/>
        <a:lstStyle/>
        <a:p>
          <a:r>
            <a:rPr lang="pt-BR" sz="3200"/>
            <a:t>Batimento </a:t>
          </a:r>
        </a:p>
        <a:p>
          <a:r>
            <a:rPr lang="pt-BR" sz="3200"/>
            <a:t>(Record Linkage)</a:t>
          </a:r>
        </a:p>
      </dgm:t>
    </dgm:pt>
    <dgm:pt modelId="{5ABDC80C-48B2-4DFB-961D-CBB29079DBB9}" type="parTrans" cxnId="{28F9C4BF-E5B5-4AF7-BDF7-DD6B9AB83FDD}">
      <dgm:prSet/>
      <dgm:spPr/>
      <dgm:t>
        <a:bodyPr/>
        <a:lstStyle/>
        <a:p>
          <a:endParaRPr lang="pt-BR"/>
        </a:p>
      </dgm:t>
    </dgm:pt>
    <dgm:pt modelId="{E787097F-F961-4B9B-A924-262FD15B8BF7}" type="sibTrans" cxnId="{28F9C4BF-E5B5-4AF7-BDF7-DD6B9AB83FDD}">
      <dgm:prSet/>
      <dgm:spPr/>
      <dgm:t>
        <a:bodyPr/>
        <a:lstStyle/>
        <a:p>
          <a:endParaRPr lang="pt-BR"/>
        </a:p>
      </dgm:t>
    </dgm:pt>
    <dgm:pt modelId="{36490537-FD9B-415C-AB09-774808715801}">
      <dgm:prSet phldrT="[Texto]"/>
      <dgm:spPr/>
      <dgm:t>
        <a:bodyPr/>
        <a:lstStyle/>
        <a:p>
          <a:r>
            <a:rPr lang="pt-BR"/>
            <a:t>APAC</a:t>
          </a:r>
        </a:p>
        <a:p>
          <a:r>
            <a:rPr lang="pt-BR"/>
            <a:t>AIH</a:t>
          </a:r>
        </a:p>
      </dgm:t>
    </dgm:pt>
    <dgm:pt modelId="{3E1DE956-5061-4F20-A3B5-A7559AB2790C}" type="parTrans" cxnId="{CD386C7F-B9D2-472A-B1E2-1699F6E0F302}">
      <dgm:prSet/>
      <dgm:spPr/>
      <dgm:t>
        <a:bodyPr/>
        <a:lstStyle/>
        <a:p>
          <a:endParaRPr lang="pt-BR"/>
        </a:p>
      </dgm:t>
    </dgm:pt>
    <dgm:pt modelId="{F53216E1-A6A5-4236-B875-F60060989E31}" type="sibTrans" cxnId="{CD386C7F-B9D2-472A-B1E2-1699F6E0F302}">
      <dgm:prSet/>
      <dgm:spPr/>
      <dgm:t>
        <a:bodyPr/>
        <a:lstStyle/>
        <a:p>
          <a:endParaRPr lang="pt-BR"/>
        </a:p>
      </dgm:t>
    </dgm:pt>
    <dgm:pt modelId="{3CA9C2DB-B154-4B43-A403-6CA34962682F}">
      <dgm:prSet phldrT="[Texto]"/>
      <dgm:spPr/>
      <dgm:t>
        <a:bodyPr/>
        <a:lstStyle/>
        <a:p>
          <a:r>
            <a:rPr lang="pt-BR"/>
            <a:t>SIB</a:t>
          </a:r>
        </a:p>
      </dgm:t>
    </dgm:pt>
    <dgm:pt modelId="{1C68CC3C-EF7D-49B2-A4A4-2B65498B7AE9}" type="parTrans" cxnId="{F425E016-7C10-40EA-9B10-DB9F4FF5B877}">
      <dgm:prSet/>
      <dgm:spPr/>
      <dgm:t>
        <a:bodyPr/>
        <a:lstStyle/>
        <a:p>
          <a:endParaRPr lang="pt-BR"/>
        </a:p>
      </dgm:t>
    </dgm:pt>
    <dgm:pt modelId="{28B41C51-82CC-444C-8CB3-093E78CC517E}" type="sibTrans" cxnId="{F425E016-7C10-40EA-9B10-DB9F4FF5B877}">
      <dgm:prSet/>
      <dgm:spPr/>
      <dgm:t>
        <a:bodyPr/>
        <a:lstStyle/>
        <a:p>
          <a:endParaRPr lang="pt-BR"/>
        </a:p>
      </dgm:t>
    </dgm:pt>
    <dgm:pt modelId="{EFE0B01B-FEDC-4701-BCAA-D93A15E4BFA4}">
      <dgm:prSet phldrT="[Texto]"/>
      <dgm:spPr/>
      <dgm:t>
        <a:bodyPr/>
        <a:lstStyle/>
        <a:p>
          <a:r>
            <a:rPr lang="pt-BR"/>
            <a:t>Beneficiários identificados</a:t>
          </a:r>
        </a:p>
      </dgm:t>
    </dgm:pt>
    <dgm:pt modelId="{90D7E6A2-387F-4097-850C-D44ECD3A63E4}" type="parTrans" cxnId="{9D3EEBAE-3072-4722-B1E3-92C26ACB8EFF}">
      <dgm:prSet/>
      <dgm:spPr/>
      <dgm:t>
        <a:bodyPr/>
        <a:lstStyle/>
        <a:p>
          <a:endParaRPr lang="pt-BR"/>
        </a:p>
      </dgm:t>
    </dgm:pt>
    <dgm:pt modelId="{263F8281-38CF-40CB-BB37-41B5F906FE18}" type="sibTrans" cxnId="{9D3EEBAE-3072-4722-B1E3-92C26ACB8EFF}">
      <dgm:prSet/>
      <dgm:spPr/>
      <dgm:t>
        <a:bodyPr/>
        <a:lstStyle/>
        <a:p>
          <a:endParaRPr lang="pt-BR"/>
        </a:p>
      </dgm:t>
    </dgm:pt>
    <dgm:pt modelId="{1A865023-0EE9-40FE-A5A4-A27F5076D5B1}">
      <dgm:prSet phldrT="[Texto]"/>
      <dgm:spPr/>
      <dgm:t>
        <a:bodyPr/>
        <a:lstStyle/>
        <a:p>
          <a:r>
            <a:rPr lang="pt-BR"/>
            <a:t>ABI</a:t>
          </a:r>
        </a:p>
      </dgm:t>
    </dgm:pt>
    <dgm:pt modelId="{FD9F6571-BB0A-45E3-AD6B-F61A91E84B3B}" type="parTrans" cxnId="{2D1F62E3-02A8-49C6-8B4A-6B0D1387039D}">
      <dgm:prSet/>
      <dgm:spPr/>
      <dgm:t>
        <a:bodyPr/>
        <a:lstStyle/>
        <a:p>
          <a:endParaRPr lang="pt-BR"/>
        </a:p>
      </dgm:t>
    </dgm:pt>
    <dgm:pt modelId="{C2412901-1D90-404C-9C95-08B938121C13}" type="sibTrans" cxnId="{2D1F62E3-02A8-49C6-8B4A-6B0D1387039D}">
      <dgm:prSet/>
      <dgm:spPr/>
      <dgm:t>
        <a:bodyPr/>
        <a:lstStyle/>
        <a:p>
          <a:endParaRPr lang="pt-BR"/>
        </a:p>
      </dgm:t>
    </dgm:pt>
    <dgm:pt modelId="{94AE3FDC-A9DB-4060-A649-D3A148520560}" type="pres">
      <dgm:prSet presAssocID="{C957446D-E28A-4173-B5FF-60F5593BDCE8}" presName="Name0" presStyleCnt="0">
        <dgm:presLayoutVars>
          <dgm:chMax val="3"/>
          <dgm:chPref val="3"/>
          <dgm:bulletEnabled val="1"/>
          <dgm:dir/>
          <dgm:animLvl val="lvl"/>
        </dgm:presLayoutVars>
      </dgm:prSet>
      <dgm:spPr/>
    </dgm:pt>
    <dgm:pt modelId="{592B098D-DE23-4A1A-8C13-2148DDC0D990}" type="pres">
      <dgm:prSet presAssocID="{C957446D-E28A-4173-B5FF-60F5593BDCE8}" presName="arc1" presStyleLbl="node1" presStyleIdx="0" presStyleCnt="4"/>
      <dgm:spPr/>
    </dgm:pt>
    <dgm:pt modelId="{590CB7D0-04D6-4B49-9552-26B31198F29D}" type="pres">
      <dgm:prSet presAssocID="{C957446D-E28A-4173-B5FF-60F5593BDCE8}" presName="arc3" presStyleLbl="node1" presStyleIdx="1" presStyleCnt="4"/>
      <dgm:spPr/>
    </dgm:pt>
    <dgm:pt modelId="{59865F12-0B19-44EC-AEF0-60977ED30D41}" type="pres">
      <dgm:prSet presAssocID="{C957446D-E28A-4173-B5FF-60F5593BDCE8}" presName="parentText2" presStyleLbl="revTx" presStyleIdx="0" presStyleCnt="3">
        <dgm:presLayoutVars>
          <dgm:chMax val="4"/>
          <dgm:chPref val="3"/>
          <dgm:bulletEnabled val="1"/>
        </dgm:presLayoutVars>
      </dgm:prSet>
      <dgm:spPr/>
    </dgm:pt>
    <dgm:pt modelId="{1A670806-3B90-4F18-B2E0-4BBF7288B625}" type="pres">
      <dgm:prSet presAssocID="{C957446D-E28A-4173-B5FF-60F5593BDCE8}" presName="arc2" presStyleLbl="node1" presStyleIdx="2" presStyleCnt="4"/>
      <dgm:spPr/>
    </dgm:pt>
    <dgm:pt modelId="{BF07F85F-7047-47A8-9042-41614704641A}" type="pres">
      <dgm:prSet presAssocID="{C957446D-E28A-4173-B5FF-60F5593BDCE8}" presName="arc4" presStyleLbl="node1" presStyleIdx="3" presStyleCnt="4"/>
      <dgm:spPr/>
    </dgm:pt>
    <dgm:pt modelId="{7623A7BF-1248-4F37-9601-5AB5017726E6}" type="pres">
      <dgm:prSet presAssocID="{C957446D-E28A-4173-B5FF-60F5593BDCE8}" presName="parentText3" presStyleLbl="revTx" presStyleIdx="1" presStyleCnt="3" custScaleY="173305" custLinFactNeighborX="13530" custLinFactNeighborY="-365">
        <dgm:presLayoutVars>
          <dgm:chMax val="1"/>
          <dgm:chPref val="1"/>
          <dgm:bulletEnabled val="1"/>
        </dgm:presLayoutVars>
      </dgm:prSet>
      <dgm:spPr/>
    </dgm:pt>
    <dgm:pt modelId="{F92641BB-78A6-46D2-99CB-6863E315C1F0}" type="pres">
      <dgm:prSet presAssocID="{C957446D-E28A-4173-B5FF-60F5593BDCE8}" presName="middleComposite" presStyleCnt="0"/>
      <dgm:spPr/>
    </dgm:pt>
    <dgm:pt modelId="{35372755-9B76-4DF7-AA85-ECF3731E308B}" type="pres">
      <dgm:prSet presAssocID="{36490537-FD9B-415C-AB09-774808715801}" presName="circ1" presStyleLbl="vennNode1" presStyleIdx="0" presStyleCnt="8"/>
      <dgm:spPr/>
    </dgm:pt>
    <dgm:pt modelId="{6ECD8C57-5D19-4BE6-8159-177273452EFE}" type="pres">
      <dgm:prSet presAssocID="{36490537-FD9B-415C-AB09-774808715801}" presName="circ1Tx" presStyleLbl="revTx" presStyleIdx="1" presStyleCnt="3">
        <dgm:presLayoutVars>
          <dgm:chMax val="0"/>
          <dgm:chPref val="0"/>
        </dgm:presLayoutVars>
      </dgm:prSet>
      <dgm:spPr/>
    </dgm:pt>
    <dgm:pt modelId="{B309A3B9-919F-4C6D-94B1-511A7D3B2844}" type="pres">
      <dgm:prSet presAssocID="{3CA9C2DB-B154-4B43-A403-6CA34962682F}" presName="circ2" presStyleLbl="vennNode1" presStyleIdx="1" presStyleCnt="8"/>
      <dgm:spPr/>
    </dgm:pt>
    <dgm:pt modelId="{706F1532-739F-439B-A7D5-572D0428BBC0}" type="pres">
      <dgm:prSet presAssocID="{3CA9C2DB-B154-4B43-A403-6CA34962682F}" presName="circ2Tx" presStyleLbl="revTx" presStyleIdx="1" presStyleCnt="3">
        <dgm:presLayoutVars>
          <dgm:chMax val="0"/>
          <dgm:chPref val="0"/>
        </dgm:presLayoutVars>
      </dgm:prSet>
      <dgm:spPr/>
    </dgm:pt>
    <dgm:pt modelId="{80B0BEF2-1AA6-4048-A56D-C039D5C2BDA1}" type="pres">
      <dgm:prSet presAssocID="{C957446D-E28A-4173-B5FF-60F5593BDCE8}" presName="leftComposite" presStyleCnt="0"/>
      <dgm:spPr/>
    </dgm:pt>
    <dgm:pt modelId="{67DB2FAB-8470-430F-A1BA-9BA631F0B2A7}" type="pres">
      <dgm:prSet presAssocID="{6FDC2DB4-72E4-44C7-81E3-DB0FE800764F}" presName="childText1_1" presStyleLbl="vennNode1" presStyleIdx="2" presStyleCnt="8">
        <dgm:presLayoutVars>
          <dgm:chMax val="0"/>
          <dgm:chPref val="0"/>
        </dgm:presLayoutVars>
      </dgm:prSet>
      <dgm:spPr/>
    </dgm:pt>
    <dgm:pt modelId="{7B13B815-7CF4-4A8A-8514-DC22135A04C5}" type="pres">
      <dgm:prSet presAssocID="{6FDC2DB4-72E4-44C7-81E3-DB0FE800764F}" presName="ellipse1" presStyleLbl="vennNode1" presStyleIdx="3" presStyleCnt="8"/>
      <dgm:spPr/>
    </dgm:pt>
    <dgm:pt modelId="{4BC15CB7-728E-485C-BF9E-AD85E7F19F83}" type="pres">
      <dgm:prSet presAssocID="{6FDC2DB4-72E4-44C7-81E3-DB0FE800764F}" presName="ellipse2" presStyleLbl="vennNode1" presStyleIdx="4" presStyleCnt="8"/>
      <dgm:spPr/>
    </dgm:pt>
    <dgm:pt modelId="{17293D1C-DC8B-42C8-8855-D1A36ECC3588}" type="pres">
      <dgm:prSet presAssocID="{B4FC78E5-891E-4DC7-9C97-10E43C42AA0C}" presName="childText1_2" presStyleLbl="vennNode1" presStyleIdx="5" presStyleCnt="8">
        <dgm:presLayoutVars>
          <dgm:chMax val="0"/>
          <dgm:chPref val="0"/>
        </dgm:presLayoutVars>
      </dgm:prSet>
      <dgm:spPr/>
    </dgm:pt>
    <dgm:pt modelId="{10E9EF9D-A775-4633-BF84-92F923DE5DBD}" type="pres">
      <dgm:prSet presAssocID="{B4FC78E5-891E-4DC7-9C97-10E43C42AA0C}" presName="ellipse3" presStyleLbl="vennNode1" presStyleIdx="6" presStyleCnt="8"/>
      <dgm:spPr/>
    </dgm:pt>
    <dgm:pt modelId="{7B9C15DB-798B-487A-9C79-69DC38B88AFD}" type="pres">
      <dgm:prSet presAssocID="{8AAA801F-7415-4BEB-8B4F-5FFC5BA0FF97}" presName="childText1_3" presStyleLbl="vennNode1" presStyleIdx="7" presStyleCnt="8">
        <dgm:presLayoutVars>
          <dgm:chMax val="0"/>
          <dgm:chPref val="0"/>
        </dgm:presLayoutVars>
      </dgm:prSet>
      <dgm:spPr/>
    </dgm:pt>
    <dgm:pt modelId="{4742E4A5-64C8-437A-BAFA-0773A3488593}" type="pres">
      <dgm:prSet presAssocID="{C957446D-E28A-4173-B5FF-60F5593BDCE8}" presName="rightChild" presStyleLbl="node2" presStyleIdx="0" presStyleCnt="1">
        <dgm:presLayoutVars>
          <dgm:chMax val="0"/>
          <dgm:chPref val="0"/>
        </dgm:presLayoutVars>
      </dgm:prSet>
      <dgm:spPr/>
    </dgm:pt>
    <dgm:pt modelId="{5ADA4107-B98A-4336-9C79-86CF5565DF2A}" type="pres">
      <dgm:prSet presAssocID="{C957446D-E28A-4173-B5FF-60F5593BDCE8}" presName="parentText1" presStyleLbl="revTx" presStyleIdx="2" presStyleCnt="3">
        <dgm:presLayoutVars>
          <dgm:chMax val="4"/>
          <dgm:chPref val="3"/>
          <dgm:bulletEnabled val="1"/>
        </dgm:presLayoutVars>
      </dgm:prSet>
      <dgm:spPr/>
    </dgm:pt>
  </dgm:ptLst>
  <dgm:cxnLst>
    <dgm:cxn modelId="{B6B36302-80BE-4087-9F68-A4E36A87DED0}" srcId="{53235CBA-83D8-470D-9C1E-FF1BEE73BA61}" destId="{B4FC78E5-891E-4DC7-9C97-10E43C42AA0C}" srcOrd="1" destOrd="0" parTransId="{7E0D3052-7C05-4E81-BAA1-7BE7DC5C0940}" sibTransId="{361CAFC3-34CA-4B1B-BAC8-62FD62DBFFAA}"/>
    <dgm:cxn modelId="{30A44907-7BD3-490D-BD7A-09E4F4ADBB9C}" type="presOf" srcId="{C957446D-E28A-4173-B5FF-60F5593BDCE8}" destId="{94AE3FDC-A9DB-4060-A649-D3A148520560}" srcOrd="0" destOrd="0" presId="urn:microsoft.com/office/officeart/2009/3/layout/PhasedProcess"/>
    <dgm:cxn modelId="{A6356613-D806-452A-A114-62114AB25382}" type="presOf" srcId="{8AAA801F-7415-4BEB-8B4F-5FFC5BA0FF97}" destId="{7B9C15DB-798B-487A-9C79-69DC38B88AFD}" srcOrd="0" destOrd="0" presId="urn:microsoft.com/office/officeart/2009/3/layout/PhasedProcess"/>
    <dgm:cxn modelId="{F425E016-7C10-40EA-9B10-DB9F4FF5B877}" srcId="{CD569CA3-2E7C-41E5-A389-6E368BF7E215}" destId="{3CA9C2DB-B154-4B43-A403-6CA34962682F}" srcOrd="1" destOrd="0" parTransId="{1C68CC3C-EF7D-49B2-A4A4-2B65498B7AE9}" sibTransId="{28B41C51-82CC-444C-8CB3-093E78CC517E}"/>
    <dgm:cxn modelId="{DF7FC51A-9BF3-4E1A-96BD-634F0D480BF3}" type="presOf" srcId="{3CA9C2DB-B154-4B43-A403-6CA34962682F}" destId="{706F1532-739F-439B-A7D5-572D0428BBC0}" srcOrd="1" destOrd="0" presId="urn:microsoft.com/office/officeart/2009/3/layout/PhasedProcess"/>
    <dgm:cxn modelId="{A4BAC03F-4239-4159-BF62-6B705ADB19E7}" type="presOf" srcId="{1A865023-0EE9-40FE-A5A4-A27F5076D5B1}" destId="{4742E4A5-64C8-437A-BAFA-0773A3488593}" srcOrd="0" destOrd="0" presId="urn:microsoft.com/office/officeart/2009/3/layout/PhasedProcess"/>
    <dgm:cxn modelId="{83476368-F050-4344-984A-3E18DAC88776}" type="presOf" srcId="{53235CBA-83D8-470D-9C1E-FF1BEE73BA61}" destId="{5ADA4107-B98A-4336-9C79-86CF5565DF2A}" srcOrd="0" destOrd="0" presId="urn:microsoft.com/office/officeart/2009/3/layout/PhasedProcess"/>
    <dgm:cxn modelId="{3F0EC84B-A9EE-4A18-80E4-9C58AD9253CD}" srcId="{53235CBA-83D8-470D-9C1E-FF1BEE73BA61}" destId="{8AAA801F-7415-4BEB-8B4F-5FFC5BA0FF97}" srcOrd="2" destOrd="0" parTransId="{540F0466-58BE-41A4-949E-E603875A49D4}" sibTransId="{39A61B96-778F-45DE-8A82-F426DFBB6411}"/>
    <dgm:cxn modelId="{29AE7070-A08C-4654-AF54-B9D0D57A03B2}" srcId="{53235CBA-83D8-470D-9C1E-FF1BEE73BA61}" destId="{6FDC2DB4-72E4-44C7-81E3-DB0FE800764F}" srcOrd="0" destOrd="0" parTransId="{09A65A71-245A-40BE-898E-47C75B843777}" sibTransId="{F2BB449B-D811-42AD-8B33-B1BE7E8691BB}"/>
    <dgm:cxn modelId="{BDD62A78-A992-4A68-A9E2-8AD3ABEA78D9}" type="presOf" srcId="{36490537-FD9B-415C-AB09-774808715801}" destId="{35372755-9B76-4DF7-AA85-ECF3731E308B}" srcOrd="0" destOrd="0" presId="urn:microsoft.com/office/officeart/2009/3/layout/PhasedProcess"/>
    <dgm:cxn modelId="{7CACCF59-C170-46D4-A751-3977E8E64DD9}" type="presOf" srcId="{B4FC78E5-891E-4DC7-9C97-10E43C42AA0C}" destId="{17293D1C-DC8B-42C8-8855-D1A36ECC3588}" srcOrd="0" destOrd="0" presId="urn:microsoft.com/office/officeart/2009/3/layout/PhasedProcess"/>
    <dgm:cxn modelId="{CD386C7F-B9D2-472A-B1E2-1699F6E0F302}" srcId="{CD569CA3-2E7C-41E5-A389-6E368BF7E215}" destId="{36490537-FD9B-415C-AB09-774808715801}" srcOrd="0" destOrd="0" parTransId="{3E1DE956-5061-4F20-A3B5-A7559AB2790C}" sibTransId="{F53216E1-A6A5-4236-B875-F60060989E31}"/>
    <dgm:cxn modelId="{DD64DF87-C1B9-4E0B-973B-E6EFF1D3A4F6}" type="presOf" srcId="{3CA9C2DB-B154-4B43-A403-6CA34962682F}" destId="{B309A3B9-919F-4C6D-94B1-511A7D3B2844}" srcOrd="0" destOrd="0" presId="urn:microsoft.com/office/officeart/2009/3/layout/PhasedProcess"/>
    <dgm:cxn modelId="{DB9E178F-BDBD-4376-9CE3-22A5D6CC8029}" type="presOf" srcId="{CD569CA3-2E7C-41E5-A389-6E368BF7E215}" destId="{59865F12-0B19-44EC-AEF0-60977ED30D41}" srcOrd="0" destOrd="0" presId="urn:microsoft.com/office/officeart/2009/3/layout/PhasedProcess"/>
    <dgm:cxn modelId="{9D3EEBAE-3072-4722-B1E3-92C26ACB8EFF}" srcId="{C957446D-E28A-4173-B5FF-60F5593BDCE8}" destId="{EFE0B01B-FEDC-4701-BCAA-D93A15E4BFA4}" srcOrd="2" destOrd="0" parTransId="{90D7E6A2-387F-4097-850C-D44ECD3A63E4}" sibTransId="{263F8281-38CF-40CB-BB37-41B5F906FE18}"/>
    <dgm:cxn modelId="{85D16CB3-9BE6-44B5-BC3C-3495A09A25D1}" type="presOf" srcId="{EFE0B01B-FEDC-4701-BCAA-D93A15E4BFA4}" destId="{7623A7BF-1248-4F37-9601-5AB5017726E6}" srcOrd="0" destOrd="0" presId="urn:microsoft.com/office/officeart/2009/3/layout/PhasedProcess"/>
    <dgm:cxn modelId="{34DA20BE-FA62-4891-AC08-A04E47C28D87}" type="presOf" srcId="{6FDC2DB4-72E4-44C7-81E3-DB0FE800764F}" destId="{67DB2FAB-8470-430F-A1BA-9BA631F0B2A7}" srcOrd="0" destOrd="0" presId="urn:microsoft.com/office/officeart/2009/3/layout/PhasedProcess"/>
    <dgm:cxn modelId="{28F9C4BF-E5B5-4AF7-BDF7-DD6B9AB83FDD}" srcId="{C957446D-E28A-4173-B5FF-60F5593BDCE8}" destId="{CD569CA3-2E7C-41E5-A389-6E368BF7E215}" srcOrd="1" destOrd="0" parTransId="{5ABDC80C-48B2-4DFB-961D-CBB29079DBB9}" sibTransId="{E787097F-F961-4B9B-A924-262FD15B8BF7}"/>
    <dgm:cxn modelId="{3A0BD0CF-0FFC-4894-A309-862D669EBECC}" srcId="{C957446D-E28A-4173-B5FF-60F5593BDCE8}" destId="{53235CBA-83D8-470D-9C1E-FF1BEE73BA61}" srcOrd="0" destOrd="0" parTransId="{1E54536C-8502-457A-8949-19727294D424}" sibTransId="{E356DB29-AF47-454B-B8F0-39BCFB587251}"/>
    <dgm:cxn modelId="{2D1F62E3-02A8-49C6-8B4A-6B0D1387039D}" srcId="{EFE0B01B-FEDC-4701-BCAA-D93A15E4BFA4}" destId="{1A865023-0EE9-40FE-A5A4-A27F5076D5B1}" srcOrd="0" destOrd="0" parTransId="{FD9F6571-BB0A-45E3-AD6B-F61A91E84B3B}" sibTransId="{C2412901-1D90-404C-9C95-08B938121C13}"/>
    <dgm:cxn modelId="{338D29F3-8639-4470-9FF3-CE5A77C4AB6F}" type="presOf" srcId="{36490537-FD9B-415C-AB09-774808715801}" destId="{6ECD8C57-5D19-4BE6-8159-177273452EFE}" srcOrd="1" destOrd="0" presId="urn:microsoft.com/office/officeart/2009/3/layout/PhasedProcess"/>
    <dgm:cxn modelId="{7B8DF5C5-5F44-4FF6-8E19-704AE94F5973}" type="presParOf" srcId="{94AE3FDC-A9DB-4060-A649-D3A148520560}" destId="{592B098D-DE23-4A1A-8C13-2148DDC0D990}" srcOrd="0" destOrd="0" presId="urn:microsoft.com/office/officeart/2009/3/layout/PhasedProcess"/>
    <dgm:cxn modelId="{12D2A923-ADC3-4BE2-92FB-350D554EE5AF}" type="presParOf" srcId="{94AE3FDC-A9DB-4060-A649-D3A148520560}" destId="{590CB7D0-04D6-4B49-9552-26B31198F29D}" srcOrd="1" destOrd="0" presId="urn:microsoft.com/office/officeart/2009/3/layout/PhasedProcess"/>
    <dgm:cxn modelId="{C8DEAAEC-6583-4824-B8C4-5A568F304B77}" type="presParOf" srcId="{94AE3FDC-A9DB-4060-A649-D3A148520560}" destId="{59865F12-0B19-44EC-AEF0-60977ED30D41}" srcOrd="2" destOrd="0" presId="urn:microsoft.com/office/officeart/2009/3/layout/PhasedProcess"/>
    <dgm:cxn modelId="{49EDB617-E3A2-4449-969C-A285D56BB873}" type="presParOf" srcId="{94AE3FDC-A9DB-4060-A649-D3A148520560}" destId="{1A670806-3B90-4F18-B2E0-4BBF7288B625}" srcOrd="3" destOrd="0" presId="urn:microsoft.com/office/officeart/2009/3/layout/PhasedProcess"/>
    <dgm:cxn modelId="{045609F7-153C-437C-AB11-AD201CE06DC9}" type="presParOf" srcId="{94AE3FDC-A9DB-4060-A649-D3A148520560}" destId="{BF07F85F-7047-47A8-9042-41614704641A}" srcOrd="4" destOrd="0" presId="urn:microsoft.com/office/officeart/2009/3/layout/PhasedProcess"/>
    <dgm:cxn modelId="{DD09666B-A95D-49E1-BEAB-733DB95175D9}" type="presParOf" srcId="{94AE3FDC-A9DB-4060-A649-D3A148520560}" destId="{7623A7BF-1248-4F37-9601-5AB5017726E6}" srcOrd="5" destOrd="0" presId="urn:microsoft.com/office/officeart/2009/3/layout/PhasedProcess"/>
    <dgm:cxn modelId="{BB5B42A2-BED9-4036-AF61-FA039CE6A450}" type="presParOf" srcId="{94AE3FDC-A9DB-4060-A649-D3A148520560}" destId="{F92641BB-78A6-46D2-99CB-6863E315C1F0}" srcOrd="6" destOrd="0" presId="urn:microsoft.com/office/officeart/2009/3/layout/PhasedProcess"/>
    <dgm:cxn modelId="{F443CD88-580A-4119-A3BF-DAE311BFA2A6}" type="presParOf" srcId="{F92641BB-78A6-46D2-99CB-6863E315C1F0}" destId="{35372755-9B76-4DF7-AA85-ECF3731E308B}" srcOrd="0" destOrd="0" presId="urn:microsoft.com/office/officeart/2009/3/layout/PhasedProcess"/>
    <dgm:cxn modelId="{008E86F3-E217-4D18-A0B1-47FF1A16F303}" type="presParOf" srcId="{F92641BB-78A6-46D2-99CB-6863E315C1F0}" destId="{6ECD8C57-5D19-4BE6-8159-177273452EFE}" srcOrd="1" destOrd="0" presId="urn:microsoft.com/office/officeart/2009/3/layout/PhasedProcess"/>
    <dgm:cxn modelId="{E5EE9725-38E2-483C-9DE4-8D280DA722A8}" type="presParOf" srcId="{F92641BB-78A6-46D2-99CB-6863E315C1F0}" destId="{B309A3B9-919F-4C6D-94B1-511A7D3B2844}" srcOrd="2" destOrd="0" presId="urn:microsoft.com/office/officeart/2009/3/layout/PhasedProcess"/>
    <dgm:cxn modelId="{22A82609-6E81-4AA5-9EAD-29283E73A8FB}" type="presParOf" srcId="{F92641BB-78A6-46D2-99CB-6863E315C1F0}" destId="{706F1532-739F-439B-A7D5-572D0428BBC0}" srcOrd="3" destOrd="0" presId="urn:microsoft.com/office/officeart/2009/3/layout/PhasedProcess"/>
    <dgm:cxn modelId="{2B2CE594-20F5-4957-B6D8-98C1D6888023}" type="presParOf" srcId="{94AE3FDC-A9DB-4060-A649-D3A148520560}" destId="{80B0BEF2-1AA6-4048-A56D-C039D5C2BDA1}" srcOrd="7" destOrd="0" presId="urn:microsoft.com/office/officeart/2009/3/layout/PhasedProcess"/>
    <dgm:cxn modelId="{98B6D3F4-2E33-4536-A822-307C8DE156A0}" type="presParOf" srcId="{80B0BEF2-1AA6-4048-A56D-C039D5C2BDA1}" destId="{67DB2FAB-8470-430F-A1BA-9BA631F0B2A7}" srcOrd="0" destOrd="0" presId="urn:microsoft.com/office/officeart/2009/3/layout/PhasedProcess"/>
    <dgm:cxn modelId="{A27A0331-4BEF-4D75-A728-21BD63D7DD41}" type="presParOf" srcId="{80B0BEF2-1AA6-4048-A56D-C039D5C2BDA1}" destId="{7B13B815-7CF4-4A8A-8514-DC22135A04C5}" srcOrd="1" destOrd="0" presId="urn:microsoft.com/office/officeart/2009/3/layout/PhasedProcess"/>
    <dgm:cxn modelId="{D4172E01-11C1-4B4E-BF5B-909FCD0C189E}" type="presParOf" srcId="{80B0BEF2-1AA6-4048-A56D-C039D5C2BDA1}" destId="{4BC15CB7-728E-485C-BF9E-AD85E7F19F83}" srcOrd="2" destOrd="0" presId="urn:microsoft.com/office/officeart/2009/3/layout/PhasedProcess"/>
    <dgm:cxn modelId="{CA20A07C-48DE-41D5-B974-85EA5499FD4D}" type="presParOf" srcId="{80B0BEF2-1AA6-4048-A56D-C039D5C2BDA1}" destId="{17293D1C-DC8B-42C8-8855-D1A36ECC3588}" srcOrd="3" destOrd="0" presId="urn:microsoft.com/office/officeart/2009/3/layout/PhasedProcess"/>
    <dgm:cxn modelId="{9AA5A875-5A06-4406-B186-9AE8F94BF09F}" type="presParOf" srcId="{80B0BEF2-1AA6-4048-A56D-C039D5C2BDA1}" destId="{10E9EF9D-A775-4633-BF84-92F923DE5DBD}" srcOrd="4" destOrd="0" presId="urn:microsoft.com/office/officeart/2009/3/layout/PhasedProcess"/>
    <dgm:cxn modelId="{6357E66E-7F5B-42C1-9474-DE94AF473743}" type="presParOf" srcId="{80B0BEF2-1AA6-4048-A56D-C039D5C2BDA1}" destId="{7B9C15DB-798B-487A-9C79-69DC38B88AFD}" srcOrd="5" destOrd="0" presId="urn:microsoft.com/office/officeart/2009/3/layout/PhasedProcess"/>
    <dgm:cxn modelId="{A64D9062-5FE4-4663-8FD9-0AD52A31C977}" type="presParOf" srcId="{94AE3FDC-A9DB-4060-A649-D3A148520560}" destId="{4742E4A5-64C8-437A-BAFA-0773A3488593}" srcOrd="8" destOrd="0" presId="urn:microsoft.com/office/officeart/2009/3/layout/PhasedProcess"/>
    <dgm:cxn modelId="{156DA02E-F9E8-4381-9E35-C18B8AF9DCAE}" type="presParOf" srcId="{94AE3FDC-A9DB-4060-A649-D3A148520560}" destId="{5ADA4107-B98A-4336-9C79-86CF5565DF2A}"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776E59-F528-422F-B4BF-989A76581F22}" type="doc">
      <dgm:prSet loTypeId="urn:microsoft.com/office/officeart/2005/8/layout/hProcess3" loCatId="process" qsTypeId="urn:microsoft.com/office/officeart/2005/8/quickstyle/simple4" qsCatId="simple" csTypeId="urn:microsoft.com/office/officeart/2005/8/colors/accent1_1" csCatId="accent1" phldr="1"/>
      <dgm:spPr/>
    </dgm:pt>
    <dgm:pt modelId="{2BC5A9CB-C1C2-4B11-9BBE-CEC5F1A880C6}">
      <dgm:prSet phldrT="[Texto]" custT="1"/>
      <dgm:spPr/>
      <dgm:t>
        <a:bodyPr/>
        <a:lstStyle/>
        <a:p>
          <a:r>
            <a:rPr lang="pt-BR" sz="2400" b="1"/>
            <a:t>Aplicação de Filtros</a:t>
          </a:r>
        </a:p>
      </dgm:t>
    </dgm:pt>
    <dgm:pt modelId="{D7DD9A79-49DC-43F3-9C27-ADC899C4CC45}" type="parTrans" cxnId="{33B03509-CC61-4EF4-94EA-088525575E65}">
      <dgm:prSet/>
      <dgm:spPr/>
      <dgm:t>
        <a:bodyPr/>
        <a:lstStyle/>
        <a:p>
          <a:endParaRPr lang="pt-BR"/>
        </a:p>
      </dgm:t>
    </dgm:pt>
    <dgm:pt modelId="{74F484FA-0DD4-44AC-9059-2D873ECA74FF}" type="sibTrans" cxnId="{33B03509-CC61-4EF4-94EA-088525575E65}">
      <dgm:prSet/>
      <dgm:spPr/>
      <dgm:t>
        <a:bodyPr/>
        <a:lstStyle/>
        <a:p>
          <a:endParaRPr lang="pt-BR"/>
        </a:p>
      </dgm:t>
    </dgm:pt>
    <dgm:pt modelId="{461DA547-5918-40D3-868C-52268089697D}" type="pres">
      <dgm:prSet presAssocID="{51776E59-F528-422F-B4BF-989A76581F22}" presName="Name0" presStyleCnt="0">
        <dgm:presLayoutVars>
          <dgm:dir/>
          <dgm:animLvl val="lvl"/>
          <dgm:resizeHandles val="exact"/>
        </dgm:presLayoutVars>
      </dgm:prSet>
      <dgm:spPr/>
    </dgm:pt>
    <dgm:pt modelId="{11403050-5A74-4DA6-AD8F-745DC8D2F7A9}" type="pres">
      <dgm:prSet presAssocID="{51776E59-F528-422F-B4BF-989A76581F22}" presName="dummy" presStyleCnt="0"/>
      <dgm:spPr/>
    </dgm:pt>
    <dgm:pt modelId="{27DA0E0D-99F9-4BA9-94E3-F44265DC730A}" type="pres">
      <dgm:prSet presAssocID="{51776E59-F528-422F-B4BF-989A76581F22}" presName="linH" presStyleCnt="0"/>
      <dgm:spPr/>
    </dgm:pt>
    <dgm:pt modelId="{6FC0B841-80AC-450F-97EC-4728119C78C6}" type="pres">
      <dgm:prSet presAssocID="{51776E59-F528-422F-B4BF-989A76581F22}" presName="padding1" presStyleCnt="0"/>
      <dgm:spPr/>
    </dgm:pt>
    <dgm:pt modelId="{D2D6D082-CE7C-4568-B522-5910CA44AEFB}" type="pres">
      <dgm:prSet presAssocID="{2BC5A9CB-C1C2-4B11-9BBE-CEC5F1A880C6}" presName="linV" presStyleCnt="0"/>
      <dgm:spPr/>
    </dgm:pt>
    <dgm:pt modelId="{C3F30313-7C15-4BA0-89B3-449DBCAECA87}" type="pres">
      <dgm:prSet presAssocID="{2BC5A9CB-C1C2-4B11-9BBE-CEC5F1A880C6}" presName="spVertical1" presStyleCnt="0"/>
      <dgm:spPr/>
    </dgm:pt>
    <dgm:pt modelId="{993DAA4F-B81B-46F5-8166-98C82212D114}" type="pres">
      <dgm:prSet presAssocID="{2BC5A9CB-C1C2-4B11-9BBE-CEC5F1A880C6}" presName="parTx" presStyleLbl="revTx" presStyleIdx="0" presStyleCnt="1" custLinFactNeighborX="-1167" custLinFactNeighborY="13965">
        <dgm:presLayoutVars>
          <dgm:chMax val="0"/>
          <dgm:chPref val="0"/>
          <dgm:bulletEnabled val="1"/>
        </dgm:presLayoutVars>
      </dgm:prSet>
      <dgm:spPr/>
    </dgm:pt>
    <dgm:pt modelId="{DEC26776-FB7A-4AF8-AC06-47A212CADBFB}" type="pres">
      <dgm:prSet presAssocID="{2BC5A9CB-C1C2-4B11-9BBE-CEC5F1A880C6}" presName="spVertical2" presStyleCnt="0"/>
      <dgm:spPr/>
    </dgm:pt>
    <dgm:pt modelId="{3B955735-7279-46C4-8F63-0E729DE23B8B}" type="pres">
      <dgm:prSet presAssocID="{2BC5A9CB-C1C2-4B11-9BBE-CEC5F1A880C6}" presName="spVertical3" presStyleCnt="0"/>
      <dgm:spPr/>
    </dgm:pt>
    <dgm:pt modelId="{AF8CBF09-BA87-4A95-B5D2-34C2FD450614}" type="pres">
      <dgm:prSet presAssocID="{51776E59-F528-422F-B4BF-989A76581F22}" presName="padding2" presStyleCnt="0"/>
      <dgm:spPr/>
    </dgm:pt>
    <dgm:pt modelId="{43AF46C1-CAF1-4C3F-AD97-A55792D58C4D}" type="pres">
      <dgm:prSet presAssocID="{51776E59-F528-422F-B4BF-989A76581F22}" presName="negArrow" presStyleCnt="0"/>
      <dgm:spPr/>
    </dgm:pt>
    <dgm:pt modelId="{C7BF2043-16F0-46B6-A8FD-6A8E971C76BD}" type="pres">
      <dgm:prSet presAssocID="{51776E59-F528-422F-B4BF-989A76581F22}" presName="backgroundArrow" presStyleLbl="node1" presStyleIdx="0" presStyleCnt="1" custLinFactNeighborX="3448" custLinFactNeighborY="5573"/>
      <dgm:spPr/>
    </dgm:pt>
  </dgm:ptLst>
  <dgm:cxnLst>
    <dgm:cxn modelId="{33B03509-CC61-4EF4-94EA-088525575E65}" srcId="{51776E59-F528-422F-B4BF-989A76581F22}" destId="{2BC5A9CB-C1C2-4B11-9BBE-CEC5F1A880C6}" srcOrd="0" destOrd="0" parTransId="{D7DD9A79-49DC-43F3-9C27-ADC899C4CC45}" sibTransId="{74F484FA-0DD4-44AC-9059-2D873ECA74FF}"/>
    <dgm:cxn modelId="{6779402F-5CB1-457B-A75F-B16B68C156C3}" type="presOf" srcId="{2BC5A9CB-C1C2-4B11-9BBE-CEC5F1A880C6}" destId="{993DAA4F-B81B-46F5-8166-98C82212D114}" srcOrd="0" destOrd="0" presId="urn:microsoft.com/office/officeart/2005/8/layout/hProcess3"/>
    <dgm:cxn modelId="{E4290A56-D409-4006-B7FA-D8EFFD89B4EB}" type="presOf" srcId="{51776E59-F528-422F-B4BF-989A76581F22}" destId="{461DA547-5918-40D3-868C-52268089697D}" srcOrd="0" destOrd="0" presId="urn:microsoft.com/office/officeart/2005/8/layout/hProcess3"/>
    <dgm:cxn modelId="{79FF2796-6768-4603-92CB-D7E0A5274A84}" type="presParOf" srcId="{461DA547-5918-40D3-868C-52268089697D}" destId="{11403050-5A74-4DA6-AD8F-745DC8D2F7A9}" srcOrd="0" destOrd="0" presId="urn:microsoft.com/office/officeart/2005/8/layout/hProcess3"/>
    <dgm:cxn modelId="{41A74E26-8955-4BFB-884A-16D330A33427}" type="presParOf" srcId="{461DA547-5918-40D3-868C-52268089697D}" destId="{27DA0E0D-99F9-4BA9-94E3-F44265DC730A}" srcOrd="1" destOrd="0" presId="urn:microsoft.com/office/officeart/2005/8/layout/hProcess3"/>
    <dgm:cxn modelId="{7D47E9FC-A95E-49BD-AD34-4E381177151A}" type="presParOf" srcId="{27DA0E0D-99F9-4BA9-94E3-F44265DC730A}" destId="{6FC0B841-80AC-450F-97EC-4728119C78C6}" srcOrd="0" destOrd="0" presId="urn:microsoft.com/office/officeart/2005/8/layout/hProcess3"/>
    <dgm:cxn modelId="{32E47480-D682-4CB4-9657-74CFCFB3CC98}" type="presParOf" srcId="{27DA0E0D-99F9-4BA9-94E3-F44265DC730A}" destId="{D2D6D082-CE7C-4568-B522-5910CA44AEFB}" srcOrd="1" destOrd="0" presId="urn:microsoft.com/office/officeart/2005/8/layout/hProcess3"/>
    <dgm:cxn modelId="{9B2C7855-2A29-4ECB-B72F-4783E3C2C0DD}" type="presParOf" srcId="{D2D6D082-CE7C-4568-B522-5910CA44AEFB}" destId="{C3F30313-7C15-4BA0-89B3-449DBCAECA87}" srcOrd="0" destOrd="0" presId="urn:microsoft.com/office/officeart/2005/8/layout/hProcess3"/>
    <dgm:cxn modelId="{57397543-457F-434C-BA6D-AA4B5780EB69}" type="presParOf" srcId="{D2D6D082-CE7C-4568-B522-5910CA44AEFB}" destId="{993DAA4F-B81B-46F5-8166-98C82212D114}" srcOrd="1" destOrd="0" presId="urn:microsoft.com/office/officeart/2005/8/layout/hProcess3"/>
    <dgm:cxn modelId="{D5BFDF81-A9D2-4063-BDF7-460CFC4EC4F4}" type="presParOf" srcId="{D2D6D082-CE7C-4568-B522-5910CA44AEFB}" destId="{DEC26776-FB7A-4AF8-AC06-47A212CADBFB}" srcOrd="2" destOrd="0" presId="urn:microsoft.com/office/officeart/2005/8/layout/hProcess3"/>
    <dgm:cxn modelId="{5B7C22CF-F7FF-4DC2-A65F-58D3C421DBD0}" type="presParOf" srcId="{D2D6D082-CE7C-4568-B522-5910CA44AEFB}" destId="{3B955735-7279-46C4-8F63-0E729DE23B8B}" srcOrd="3" destOrd="0" presId="urn:microsoft.com/office/officeart/2005/8/layout/hProcess3"/>
    <dgm:cxn modelId="{B56EC66B-E773-4897-A1C8-3F3E5D96BF51}" type="presParOf" srcId="{27DA0E0D-99F9-4BA9-94E3-F44265DC730A}" destId="{AF8CBF09-BA87-4A95-B5D2-34C2FD450614}" srcOrd="2" destOrd="0" presId="urn:microsoft.com/office/officeart/2005/8/layout/hProcess3"/>
    <dgm:cxn modelId="{7A7C3AF2-509D-407F-A46A-09E29A118014}" type="presParOf" srcId="{27DA0E0D-99F9-4BA9-94E3-F44265DC730A}" destId="{43AF46C1-CAF1-4C3F-AD97-A55792D58C4D}" srcOrd="3" destOrd="0" presId="urn:microsoft.com/office/officeart/2005/8/layout/hProcess3"/>
    <dgm:cxn modelId="{5B9EF21A-88D2-4B1E-BEA8-E0F52D32B1A4}" type="presParOf" srcId="{27DA0E0D-99F9-4BA9-94E3-F44265DC730A}" destId="{C7BF2043-16F0-46B6-A8FD-6A8E971C76BD}"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3F410B-9CC6-466F-98BA-CED5F5213207}"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pt-BR"/>
        </a:p>
      </dgm:t>
    </dgm:pt>
    <dgm:pt modelId="{14265DD1-4491-4C1A-B0D9-448FCE318DF5}">
      <dgm:prSet phldrT="[Texto]"/>
      <dgm:spPr/>
      <dgm:t>
        <a:bodyPr/>
        <a:lstStyle/>
        <a:p>
          <a:pPr>
            <a:buFont typeface="Arial" panose="020B0604020202020204" pitchFamily="34" charset="0"/>
            <a:buChar char="•"/>
          </a:pPr>
          <a:r>
            <a:rPr lang="pt-BR"/>
            <a:t>ABI</a:t>
          </a:r>
        </a:p>
      </dgm:t>
    </dgm:pt>
    <dgm:pt modelId="{45A66A52-D6D0-43BB-8CDD-1DBBC4DAB270}" type="parTrans" cxnId="{98ED96FE-802A-4C52-B0A0-67DF6377AD6E}">
      <dgm:prSet/>
      <dgm:spPr/>
      <dgm:t>
        <a:bodyPr/>
        <a:lstStyle/>
        <a:p>
          <a:endParaRPr lang="pt-BR"/>
        </a:p>
      </dgm:t>
    </dgm:pt>
    <dgm:pt modelId="{73A687F4-A78A-4626-9883-3728B9D5CC55}" type="sibTrans" cxnId="{98ED96FE-802A-4C52-B0A0-67DF6377AD6E}">
      <dgm:prSet/>
      <dgm:spPr/>
      <dgm:t>
        <a:bodyPr/>
        <a:lstStyle/>
        <a:p>
          <a:endParaRPr lang="pt-BR"/>
        </a:p>
      </dgm:t>
    </dgm:pt>
    <dgm:pt modelId="{0E45FF30-E699-4FD3-8DDD-CAD61B56C592}">
      <dgm:prSet phldrT="[Texto]"/>
      <dgm:spPr/>
      <dgm:t>
        <a:bodyPr/>
        <a:lstStyle/>
        <a:p>
          <a:pPr>
            <a:buFont typeface="Arial" panose="020B0604020202020204" pitchFamily="34" charset="0"/>
            <a:buChar char="•"/>
          </a:pPr>
          <a:r>
            <a:rPr lang="pt-BR"/>
            <a:t>Operadora</a:t>
          </a:r>
        </a:p>
      </dgm:t>
    </dgm:pt>
    <dgm:pt modelId="{DE3D1F84-8105-4410-941D-E20A7EB2488D}" type="parTrans" cxnId="{72236866-B305-412D-8758-0C69A7219B7E}">
      <dgm:prSet/>
      <dgm:spPr/>
      <dgm:t>
        <a:bodyPr/>
        <a:lstStyle/>
        <a:p>
          <a:endParaRPr lang="pt-BR"/>
        </a:p>
      </dgm:t>
    </dgm:pt>
    <dgm:pt modelId="{77F9E36A-C37F-4B03-91CF-9D5C934DE997}" type="sibTrans" cxnId="{72236866-B305-412D-8758-0C69A7219B7E}">
      <dgm:prSet/>
      <dgm:spPr/>
      <dgm:t>
        <a:bodyPr/>
        <a:lstStyle/>
        <a:p>
          <a:endParaRPr lang="pt-BR"/>
        </a:p>
      </dgm:t>
    </dgm:pt>
    <dgm:pt modelId="{C9E0A79C-B95A-4DA8-B5A0-7CE91DA5B466}">
      <dgm:prSet phldrT="[Texto]"/>
      <dgm:spPr/>
      <dgm:t>
        <a:bodyPr/>
        <a:lstStyle/>
        <a:p>
          <a:pPr>
            <a:buFont typeface="Arial" panose="020B0604020202020204" pitchFamily="34" charset="0"/>
            <a:buChar char="•"/>
          </a:pPr>
          <a:r>
            <a:rPr lang="pt-BR"/>
            <a:t>N.º x de Identificações</a:t>
          </a:r>
        </a:p>
      </dgm:t>
    </dgm:pt>
    <dgm:pt modelId="{18BD91F7-6512-42DF-9757-3ABA086865BE}" type="parTrans" cxnId="{AACBBDF3-1D87-4B08-9BF7-EFA6BF59894D}">
      <dgm:prSet/>
      <dgm:spPr/>
      <dgm:t>
        <a:bodyPr/>
        <a:lstStyle/>
        <a:p>
          <a:endParaRPr lang="pt-BR"/>
        </a:p>
      </dgm:t>
    </dgm:pt>
    <dgm:pt modelId="{0C500C62-FCAC-40A2-953B-1ED87DE9C673}" type="sibTrans" cxnId="{AACBBDF3-1D87-4B08-9BF7-EFA6BF59894D}">
      <dgm:prSet/>
      <dgm:spPr/>
      <dgm:t>
        <a:bodyPr/>
        <a:lstStyle/>
        <a:p>
          <a:endParaRPr lang="pt-BR"/>
        </a:p>
      </dgm:t>
    </dgm:pt>
    <dgm:pt modelId="{8B095891-F9CD-49D2-A38E-06BBA227A481}">
      <dgm:prSet phldrT="[Texto]"/>
      <dgm:spPr/>
      <dgm:t>
        <a:bodyPr/>
        <a:lstStyle/>
        <a:p>
          <a:pPr>
            <a:buFont typeface="Arial" panose="020B0604020202020204" pitchFamily="34" charset="0"/>
            <a:buChar char="•"/>
          </a:pPr>
          <a:r>
            <a:rPr lang="pt-BR"/>
            <a:t>3 meses</a:t>
          </a:r>
        </a:p>
      </dgm:t>
    </dgm:pt>
    <dgm:pt modelId="{F8F9657F-5F82-4861-B7D1-E8AE055F1D69}" type="parTrans" cxnId="{4BB1FFBD-0E6F-4F16-A682-FEBB978AF107}">
      <dgm:prSet/>
      <dgm:spPr/>
      <dgm:t>
        <a:bodyPr/>
        <a:lstStyle/>
        <a:p>
          <a:endParaRPr lang="pt-BR"/>
        </a:p>
      </dgm:t>
    </dgm:pt>
    <dgm:pt modelId="{38CAFD50-D633-414B-94AB-7AA2085FBE02}" type="sibTrans" cxnId="{4BB1FFBD-0E6F-4F16-A682-FEBB978AF107}">
      <dgm:prSet/>
      <dgm:spPr/>
      <dgm:t>
        <a:bodyPr/>
        <a:lstStyle/>
        <a:p>
          <a:endParaRPr lang="pt-BR"/>
        </a:p>
      </dgm:t>
    </dgm:pt>
    <dgm:pt modelId="{E00470FA-B1D2-4B10-A179-25D88DFF8E13}" type="pres">
      <dgm:prSet presAssocID="{BC3F410B-9CC6-466F-98BA-CED5F5213207}" presName="Name0" presStyleCnt="0">
        <dgm:presLayoutVars>
          <dgm:dir/>
        </dgm:presLayoutVars>
      </dgm:prSet>
      <dgm:spPr/>
    </dgm:pt>
    <dgm:pt modelId="{28421168-481E-4AA6-8E3E-204484D44C29}" type="pres">
      <dgm:prSet presAssocID="{14265DD1-4491-4C1A-B0D9-448FCE318DF5}" presName="noChildren" presStyleCnt="0"/>
      <dgm:spPr/>
    </dgm:pt>
    <dgm:pt modelId="{569E346B-6B29-4485-96B3-82AB3B841A29}" type="pres">
      <dgm:prSet presAssocID="{14265DD1-4491-4C1A-B0D9-448FCE318DF5}" presName="gap" presStyleCnt="0"/>
      <dgm:spPr/>
    </dgm:pt>
    <dgm:pt modelId="{15235FE2-9CAD-4E5F-A88A-D8C49F3D9F4E}" type="pres">
      <dgm:prSet presAssocID="{14265DD1-4491-4C1A-B0D9-448FCE318DF5}" presName="medCircle2" presStyleLbl="vennNode1" presStyleIdx="0" presStyleCnt="4"/>
      <dgm:spPr/>
    </dgm:pt>
    <dgm:pt modelId="{8AF0707C-34A4-45DD-801B-3433E6534D45}" type="pres">
      <dgm:prSet presAssocID="{14265DD1-4491-4C1A-B0D9-448FCE318DF5}" presName="txLvlOnly1" presStyleLbl="revTx" presStyleIdx="0" presStyleCnt="4"/>
      <dgm:spPr/>
    </dgm:pt>
    <dgm:pt modelId="{FDEE20EF-70AE-4764-8204-A2A0DA4A5AD3}" type="pres">
      <dgm:prSet presAssocID="{0E45FF30-E699-4FD3-8DDD-CAD61B56C592}" presName="noChildren" presStyleCnt="0"/>
      <dgm:spPr/>
    </dgm:pt>
    <dgm:pt modelId="{292DE2FE-65A4-4D69-954F-5BD7C19F6111}" type="pres">
      <dgm:prSet presAssocID="{0E45FF30-E699-4FD3-8DDD-CAD61B56C592}" presName="gap" presStyleCnt="0"/>
      <dgm:spPr/>
    </dgm:pt>
    <dgm:pt modelId="{D85C25F4-C969-416F-AE2D-2C9467D4C5A5}" type="pres">
      <dgm:prSet presAssocID="{0E45FF30-E699-4FD3-8DDD-CAD61B56C592}" presName="medCircle2" presStyleLbl="vennNode1" presStyleIdx="1" presStyleCnt="4"/>
      <dgm:spPr/>
    </dgm:pt>
    <dgm:pt modelId="{A142D88B-7A60-49E7-8759-C8F0AB8BFB9C}" type="pres">
      <dgm:prSet presAssocID="{0E45FF30-E699-4FD3-8DDD-CAD61B56C592}" presName="txLvlOnly1" presStyleLbl="revTx" presStyleIdx="1" presStyleCnt="4"/>
      <dgm:spPr/>
    </dgm:pt>
    <dgm:pt modelId="{57CB18B8-2385-41F4-A77F-27BD1DA4DA17}" type="pres">
      <dgm:prSet presAssocID="{C9E0A79C-B95A-4DA8-B5A0-7CE91DA5B466}" presName="noChildren" presStyleCnt="0"/>
      <dgm:spPr/>
    </dgm:pt>
    <dgm:pt modelId="{70EC15AD-C9EC-4561-B7EC-1B61C894A619}" type="pres">
      <dgm:prSet presAssocID="{C9E0A79C-B95A-4DA8-B5A0-7CE91DA5B466}" presName="gap" presStyleCnt="0"/>
      <dgm:spPr/>
    </dgm:pt>
    <dgm:pt modelId="{A99EFBC7-F2C5-44B2-AEA1-12A86FCE2A08}" type="pres">
      <dgm:prSet presAssocID="{C9E0A79C-B95A-4DA8-B5A0-7CE91DA5B466}" presName="medCircle2" presStyleLbl="vennNode1" presStyleIdx="2" presStyleCnt="4"/>
      <dgm:spPr/>
    </dgm:pt>
    <dgm:pt modelId="{4FF5DECF-8C7E-444A-8E26-E4E460D179A8}" type="pres">
      <dgm:prSet presAssocID="{C9E0A79C-B95A-4DA8-B5A0-7CE91DA5B466}" presName="txLvlOnly1" presStyleLbl="revTx" presStyleIdx="2" presStyleCnt="4"/>
      <dgm:spPr/>
    </dgm:pt>
    <dgm:pt modelId="{E575C409-5375-4379-A130-235208B1D95A}" type="pres">
      <dgm:prSet presAssocID="{8B095891-F9CD-49D2-A38E-06BBA227A481}" presName="noChildren" presStyleCnt="0"/>
      <dgm:spPr/>
    </dgm:pt>
    <dgm:pt modelId="{3D99141C-CBFE-4282-8F84-C35D91B351D0}" type="pres">
      <dgm:prSet presAssocID="{8B095891-F9CD-49D2-A38E-06BBA227A481}" presName="gap" presStyleCnt="0"/>
      <dgm:spPr/>
    </dgm:pt>
    <dgm:pt modelId="{169E589F-BB88-4EC7-A4B5-9AFD0A5FDAE0}" type="pres">
      <dgm:prSet presAssocID="{8B095891-F9CD-49D2-A38E-06BBA227A481}" presName="medCircle2" presStyleLbl="vennNode1" presStyleIdx="3" presStyleCnt="4"/>
      <dgm:spPr/>
    </dgm:pt>
    <dgm:pt modelId="{2754BC9B-61A5-49F2-B405-88E7F015E101}" type="pres">
      <dgm:prSet presAssocID="{8B095891-F9CD-49D2-A38E-06BBA227A481}" presName="txLvlOnly1" presStyleLbl="revTx" presStyleIdx="3" presStyleCnt="4"/>
      <dgm:spPr/>
    </dgm:pt>
  </dgm:ptLst>
  <dgm:cxnLst>
    <dgm:cxn modelId="{72236866-B305-412D-8758-0C69A7219B7E}" srcId="{BC3F410B-9CC6-466F-98BA-CED5F5213207}" destId="{0E45FF30-E699-4FD3-8DDD-CAD61B56C592}" srcOrd="1" destOrd="0" parTransId="{DE3D1F84-8105-4410-941D-E20A7EB2488D}" sibTransId="{77F9E36A-C37F-4B03-91CF-9D5C934DE997}"/>
    <dgm:cxn modelId="{1D604B55-4705-49B8-A85B-43AF0CE3AF4C}" type="presOf" srcId="{0E45FF30-E699-4FD3-8DDD-CAD61B56C592}" destId="{A142D88B-7A60-49E7-8759-C8F0AB8BFB9C}" srcOrd="0" destOrd="0" presId="urn:microsoft.com/office/officeart/2008/layout/VerticalCircleList"/>
    <dgm:cxn modelId="{EF598F84-F7FF-427F-AAFF-7BDE3142B1D4}" type="presOf" srcId="{14265DD1-4491-4C1A-B0D9-448FCE318DF5}" destId="{8AF0707C-34A4-45DD-801B-3433E6534D45}" srcOrd="0" destOrd="0" presId="urn:microsoft.com/office/officeart/2008/layout/VerticalCircleList"/>
    <dgm:cxn modelId="{D7DA858D-A337-40A7-81AF-89325AD40409}" type="presOf" srcId="{BC3F410B-9CC6-466F-98BA-CED5F5213207}" destId="{E00470FA-B1D2-4B10-A179-25D88DFF8E13}" srcOrd="0" destOrd="0" presId="urn:microsoft.com/office/officeart/2008/layout/VerticalCircleList"/>
    <dgm:cxn modelId="{4BB1FFBD-0E6F-4F16-A682-FEBB978AF107}" srcId="{BC3F410B-9CC6-466F-98BA-CED5F5213207}" destId="{8B095891-F9CD-49D2-A38E-06BBA227A481}" srcOrd="3" destOrd="0" parTransId="{F8F9657F-5F82-4861-B7D1-E8AE055F1D69}" sibTransId="{38CAFD50-D633-414B-94AB-7AA2085FBE02}"/>
    <dgm:cxn modelId="{8C6381D0-770A-4212-A7C3-91121F2306B0}" type="presOf" srcId="{C9E0A79C-B95A-4DA8-B5A0-7CE91DA5B466}" destId="{4FF5DECF-8C7E-444A-8E26-E4E460D179A8}" srcOrd="0" destOrd="0" presId="urn:microsoft.com/office/officeart/2008/layout/VerticalCircleList"/>
    <dgm:cxn modelId="{3542B8E3-0625-48C8-90A8-78A533952466}" type="presOf" srcId="{8B095891-F9CD-49D2-A38E-06BBA227A481}" destId="{2754BC9B-61A5-49F2-B405-88E7F015E101}" srcOrd="0" destOrd="0" presId="urn:microsoft.com/office/officeart/2008/layout/VerticalCircleList"/>
    <dgm:cxn modelId="{AACBBDF3-1D87-4B08-9BF7-EFA6BF59894D}" srcId="{BC3F410B-9CC6-466F-98BA-CED5F5213207}" destId="{C9E0A79C-B95A-4DA8-B5A0-7CE91DA5B466}" srcOrd="2" destOrd="0" parTransId="{18BD91F7-6512-42DF-9757-3ABA086865BE}" sibTransId="{0C500C62-FCAC-40A2-953B-1ED87DE9C673}"/>
    <dgm:cxn modelId="{98ED96FE-802A-4C52-B0A0-67DF6377AD6E}" srcId="{BC3F410B-9CC6-466F-98BA-CED5F5213207}" destId="{14265DD1-4491-4C1A-B0D9-448FCE318DF5}" srcOrd="0" destOrd="0" parTransId="{45A66A52-D6D0-43BB-8CDD-1DBBC4DAB270}" sibTransId="{73A687F4-A78A-4626-9883-3728B9D5CC55}"/>
    <dgm:cxn modelId="{6F174A1B-95FA-47FF-AE9C-FB7BD61128CF}" type="presParOf" srcId="{E00470FA-B1D2-4B10-A179-25D88DFF8E13}" destId="{28421168-481E-4AA6-8E3E-204484D44C29}" srcOrd="0" destOrd="0" presId="urn:microsoft.com/office/officeart/2008/layout/VerticalCircleList"/>
    <dgm:cxn modelId="{26A53C68-3852-4141-ADE4-47600746551F}" type="presParOf" srcId="{28421168-481E-4AA6-8E3E-204484D44C29}" destId="{569E346B-6B29-4485-96B3-82AB3B841A29}" srcOrd="0" destOrd="0" presId="urn:microsoft.com/office/officeart/2008/layout/VerticalCircleList"/>
    <dgm:cxn modelId="{52487655-1C44-4C11-8238-44E53D86B76E}" type="presParOf" srcId="{28421168-481E-4AA6-8E3E-204484D44C29}" destId="{15235FE2-9CAD-4E5F-A88A-D8C49F3D9F4E}" srcOrd="1" destOrd="0" presId="urn:microsoft.com/office/officeart/2008/layout/VerticalCircleList"/>
    <dgm:cxn modelId="{90A5016B-8D72-4133-B501-F70445499637}" type="presParOf" srcId="{28421168-481E-4AA6-8E3E-204484D44C29}" destId="{8AF0707C-34A4-45DD-801B-3433E6534D45}" srcOrd="2" destOrd="0" presId="urn:microsoft.com/office/officeart/2008/layout/VerticalCircleList"/>
    <dgm:cxn modelId="{9C1BD029-1ECA-45FE-A851-A9F0B20C1653}" type="presParOf" srcId="{E00470FA-B1D2-4B10-A179-25D88DFF8E13}" destId="{FDEE20EF-70AE-4764-8204-A2A0DA4A5AD3}" srcOrd="1" destOrd="0" presId="urn:microsoft.com/office/officeart/2008/layout/VerticalCircleList"/>
    <dgm:cxn modelId="{A3052BBA-FD42-48DA-BB37-56431AC03B87}" type="presParOf" srcId="{FDEE20EF-70AE-4764-8204-A2A0DA4A5AD3}" destId="{292DE2FE-65A4-4D69-954F-5BD7C19F6111}" srcOrd="0" destOrd="0" presId="urn:microsoft.com/office/officeart/2008/layout/VerticalCircleList"/>
    <dgm:cxn modelId="{FA6E6DEE-538F-4BA1-84F9-6093BFE87867}" type="presParOf" srcId="{FDEE20EF-70AE-4764-8204-A2A0DA4A5AD3}" destId="{D85C25F4-C969-416F-AE2D-2C9467D4C5A5}" srcOrd="1" destOrd="0" presId="urn:microsoft.com/office/officeart/2008/layout/VerticalCircleList"/>
    <dgm:cxn modelId="{4E45C0E4-8BA6-4358-BB78-4B15A82EE68F}" type="presParOf" srcId="{FDEE20EF-70AE-4764-8204-A2A0DA4A5AD3}" destId="{A142D88B-7A60-49E7-8759-C8F0AB8BFB9C}" srcOrd="2" destOrd="0" presId="urn:microsoft.com/office/officeart/2008/layout/VerticalCircleList"/>
    <dgm:cxn modelId="{7015D4FB-F025-4DB1-9A98-AD52745F3E99}" type="presParOf" srcId="{E00470FA-B1D2-4B10-A179-25D88DFF8E13}" destId="{57CB18B8-2385-41F4-A77F-27BD1DA4DA17}" srcOrd="2" destOrd="0" presId="urn:microsoft.com/office/officeart/2008/layout/VerticalCircleList"/>
    <dgm:cxn modelId="{BD255E1D-1881-441B-86A0-B33AA7DC84CF}" type="presParOf" srcId="{57CB18B8-2385-41F4-A77F-27BD1DA4DA17}" destId="{70EC15AD-C9EC-4561-B7EC-1B61C894A619}" srcOrd="0" destOrd="0" presId="urn:microsoft.com/office/officeart/2008/layout/VerticalCircleList"/>
    <dgm:cxn modelId="{C084A0CC-2393-47A6-8393-964A3A98BF90}" type="presParOf" srcId="{57CB18B8-2385-41F4-A77F-27BD1DA4DA17}" destId="{A99EFBC7-F2C5-44B2-AEA1-12A86FCE2A08}" srcOrd="1" destOrd="0" presId="urn:microsoft.com/office/officeart/2008/layout/VerticalCircleList"/>
    <dgm:cxn modelId="{394B64E0-106E-43CD-B4B3-29C48DEA6CDD}" type="presParOf" srcId="{57CB18B8-2385-41F4-A77F-27BD1DA4DA17}" destId="{4FF5DECF-8C7E-444A-8E26-E4E460D179A8}" srcOrd="2" destOrd="0" presId="urn:microsoft.com/office/officeart/2008/layout/VerticalCircleList"/>
    <dgm:cxn modelId="{257E317A-8E6D-4E77-B6E9-502E3FD889FB}" type="presParOf" srcId="{E00470FA-B1D2-4B10-A179-25D88DFF8E13}" destId="{E575C409-5375-4379-A130-235208B1D95A}" srcOrd="3" destOrd="0" presId="urn:microsoft.com/office/officeart/2008/layout/VerticalCircleList"/>
    <dgm:cxn modelId="{24998122-9337-414D-8BAE-249EB3059F0F}" type="presParOf" srcId="{E575C409-5375-4379-A130-235208B1D95A}" destId="{3D99141C-CBFE-4282-8F84-C35D91B351D0}" srcOrd="0" destOrd="0" presId="urn:microsoft.com/office/officeart/2008/layout/VerticalCircleList"/>
    <dgm:cxn modelId="{511B6A6B-9B1F-4C43-B82F-C35E5B6BB11A}" type="presParOf" srcId="{E575C409-5375-4379-A130-235208B1D95A}" destId="{169E589F-BB88-4EC7-A4B5-9AFD0A5FDAE0}" srcOrd="1" destOrd="0" presId="urn:microsoft.com/office/officeart/2008/layout/VerticalCircleList"/>
    <dgm:cxn modelId="{743D0D6E-383E-419C-A872-230720A09685}" type="presParOf" srcId="{E575C409-5375-4379-A130-235208B1D95A}" destId="{2754BC9B-61A5-49F2-B405-88E7F015E101}" srcOrd="2" destOrd="0" presId="urn:microsoft.com/office/officeart/2008/layout/VerticalCircl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9FCD71-3AA8-41F7-9F09-2D5F89E0D207}" type="doc">
      <dgm:prSet loTypeId="urn:microsoft.com/office/officeart/2005/8/layout/hProcess11" loCatId="process" qsTypeId="urn:microsoft.com/office/officeart/2005/8/quickstyle/simple1" qsCatId="simple" csTypeId="urn:microsoft.com/office/officeart/2005/8/colors/accent3_1" csCatId="accent3" phldr="1"/>
      <dgm:spPr/>
      <dgm:t>
        <a:bodyPr/>
        <a:lstStyle/>
        <a:p>
          <a:endParaRPr lang="pt-BR"/>
        </a:p>
      </dgm:t>
    </dgm:pt>
    <dgm:pt modelId="{8070B8F9-8D12-4D19-B2A4-B1D395A0B2E7}">
      <dgm:prSet phldrT="[Texto]" custT="1"/>
      <dgm:spPr/>
      <dgm:t>
        <a:bodyPr/>
        <a:lstStyle/>
        <a:p>
          <a:r>
            <a:rPr lang="pt-BR" sz="2000" b="1" dirty="0">
              <a:solidFill>
                <a:srgbClr val="006E89"/>
              </a:solidFill>
            </a:rPr>
            <a:t>Notificação das Operadoras - ABI</a:t>
          </a:r>
        </a:p>
      </dgm:t>
    </dgm:pt>
    <dgm:pt modelId="{112712C4-AE61-41BF-AA0E-6C8CA86AF43E}" type="parTrans" cxnId="{F6AF943D-7501-47D9-A5E7-BBAD57023188}">
      <dgm:prSet/>
      <dgm:spPr/>
      <dgm:t>
        <a:bodyPr/>
        <a:lstStyle/>
        <a:p>
          <a:endParaRPr lang="pt-BR">
            <a:solidFill>
              <a:srgbClr val="006E89"/>
            </a:solidFill>
          </a:endParaRPr>
        </a:p>
      </dgm:t>
    </dgm:pt>
    <dgm:pt modelId="{1FF674E7-C1D5-4695-B22C-E8768149D9C1}" type="sibTrans" cxnId="{F6AF943D-7501-47D9-A5E7-BBAD57023188}">
      <dgm:prSet/>
      <dgm:spPr/>
      <dgm:t>
        <a:bodyPr/>
        <a:lstStyle/>
        <a:p>
          <a:endParaRPr lang="pt-BR">
            <a:solidFill>
              <a:srgbClr val="006E89"/>
            </a:solidFill>
          </a:endParaRPr>
        </a:p>
      </dgm:t>
    </dgm:pt>
    <dgm:pt modelId="{DF5E026C-4A20-4D63-B214-5945C0075352}">
      <dgm:prSet phldrT="[Texto]" custT="1"/>
      <dgm:spPr>
        <a:noFill/>
      </dgm:spPr>
      <dgm:t>
        <a:bodyPr/>
        <a:lstStyle/>
        <a:p>
          <a:pPr algn="ctr"/>
          <a:r>
            <a:rPr lang="pt-BR" sz="2000" b="1" dirty="0">
              <a:solidFill>
                <a:srgbClr val="006E89"/>
              </a:solidFill>
            </a:rPr>
            <a:t>Prazo para Impugnação – 30 dias</a:t>
          </a:r>
        </a:p>
      </dgm:t>
    </dgm:pt>
    <dgm:pt modelId="{2207A2B0-AE2B-4AA2-9449-3DDFA01D86B7}" type="parTrans" cxnId="{89B51C10-7DB5-41D3-8772-A00044D2C4F0}">
      <dgm:prSet/>
      <dgm:spPr/>
      <dgm:t>
        <a:bodyPr/>
        <a:lstStyle/>
        <a:p>
          <a:endParaRPr lang="pt-BR">
            <a:solidFill>
              <a:srgbClr val="006E89"/>
            </a:solidFill>
          </a:endParaRPr>
        </a:p>
      </dgm:t>
    </dgm:pt>
    <dgm:pt modelId="{A7B1F399-BB59-4915-8A5F-C4D0C2E99A58}" type="sibTrans" cxnId="{89B51C10-7DB5-41D3-8772-A00044D2C4F0}">
      <dgm:prSet/>
      <dgm:spPr/>
      <dgm:t>
        <a:bodyPr/>
        <a:lstStyle/>
        <a:p>
          <a:endParaRPr lang="pt-BR">
            <a:solidFill>
              <a:srgbClr val="006E89"/>
            </a:solidFill>
          </a:endParaRPr>
        </a:p>
      </dgm:t>
    </dgm:pt>
    <dgm:pt modelId="{2F427BC4-C4E6-4F90-9AD4-42A61ED857B6}">
      <dgm:prSet phldrT="[Texto]" custT="1"/>
      <dgm:spPr/>
      <dgm:t>
        <a:bodyPr/>
        <a:lstStyle/>
        <a:p>
          <a:pPr algn="ctr"/>
          <a:r>
            <a:rPr lang="pt-BR" sz="2000" b="1" dirty="0">
              <a:solidFill>
                <a:srgbClr val="006E89"/>
              </a:solidFill>
            </a:rPr>
            <a:t>Análise das </a:t>
          </a:r>
          <a:r>
            <a:rPr lang="pt-BR" sz="2000" b="1" dirty="0" err="1">
              <a:solidFill>
                <a:srgbClr val="006E89"/>
              </a:solidFill>
            </a:rPr>
            <a:t>AIHs</a:t>
          </a:r>
          <a:r>
            <a:rPr lang="pt-BR" sz="2000" b="1" dirty="0">
              <a:solidFill>
                <a:srgbClr val="006E89"/>
              </a:solidFill>
            </a:rPr>
            <a:t> impugnadas em 1ª instância</a:t>
          </a:r>
        </a:p>
      </dgm:t>
    </dgm:pt>
    <dgm:pt modelId="{7DA42BC4-7B5C-4514-8C96-0949A6BEF9CE}" type="parTrans" cxnId="{F8953BF1-E9CD-41A0-8AD3-5CFF95B4BC15}">
      <dgm:prSet/>
      <dgm:spPr/>
      <dgm:t>
        <a:bodyPr/>
        <a:lstStyle/>
        <a:p>
          <a:endParaRPr lang="pt-BR">
            <a:solidFill>
              <a:srgbClr val="006E89"/>
            </a:solidFill>
          </a:endParaRPr>
        </a:p>
      </dgm:t>
    </dgm:pt>
    <dgm:pt modelId="{2C0C139A-FCBD-4AB6-86B0-ED36F47F9514}" type="sibTrans" cxnId="{F8953BF1-E9CD-41A0-8AD3-5CFF95B4BC15}">
      <dgm:prSet/>
      <dgm:spPr/>
      <dgm:t>
        <a:bodyPr/>
        <a:lstStyle/>
        <a:p>
          <a:endParaRPr lang="pt-BR">
            <a:solidFill>
              <a:srgbClr val="006E89"/>
            </a:solidFill>
          </a:endParaRPr>
        </a:p>
      </dgm:t>
    </dgm:pt>
    <dgm:pt modelId="{6F89BD52-C57F-4A22-A384-F0D74387C51D}">
      <dgm:prSet phldrT="[Texto]" custT="1"/>
      <dgm:spPr>
        <a:noFill/>
      </dgm:spPr>
      <dgm:t>
        <a:bodyPr/>
        <a:lstStyle/>
        <a:p>
          <a:pPr algn="ctr"/>
          <a:r>
            <a:rPr lang="pt-BR" sz="2000" b="1" dirty="0">
              <a:solidFill>
                <a:srgbClr val="006E89"/>
              </a:solidFill>
            </a:rPr>
            <a:t>Prazo para recurso – 30 dias</a:t>
          </a:r>
        </a:p>
      </dgm:t>
    </dgm:pt>
    <dgm:pt modelId="{0FA1E42C-7C75-4937-97D0-F2FA791D9648}" type="parTrans" cxnId="{0E52AF3A-405A-4404-B809-10601B98791F}">
      <dgm:prSet/>
      <dgm:spPr/>
      <dgm:t>
        <a:bodyPr/>
        <a:lstStyle/>
        <a:p>
          <a:endParaRPr lang="pt-BR">
            <a:solidFill>
              <a:srgbClr val="006E89"/>
            </a:solidFill>
          </a:endParaRPr>
        </a:p>
      </dgm:t>
    </dgm:pt>
    <dgm:pt modelId="{4DC694E0-A8E7-4355-97AE-3233878D1440}" type="sibTrans" cxnId="{0E52AF3A-405A-4404-B809-10601B98791F}">
      <dgm:prSet/>
      <dgm:spPr/>
      <dgm:t>
        <a:bodyPr/>
        <a:lstStyle/>
        <a:p>
          <a:endParaRPr lang="pt-BR">
            <a:solidFill>
              <a:srgbClr val="006E89"/>
            </a:solidFill>
          </a:endParaRPr>
        </a:p>
      </dgm:t>
    </dgm:pt>
    <dgm:pt modelId="{9B4EB5A9-859A-40F7-AAD8-94930D6C46CE}">
      <dgm:prSet phldrT="[Texto]" custT="1"/>
      <dgm:spPr/>
      <dgm:t>
        <a:bodyPr/>
        <a:lstStyle/>
        <a:p>
          <a:r>
            <a:rPr lang="pt-BR" sz="2000" b="1" dirty="0">
              <a:solidFill>
                <a:srgbClr val="006E89"/>
              </a:solidFill>
            </a:rPr>
            <a:t>Análise das </a:t>
          </a:r>
          <a:r>
            <a:rPr lang="pt-BR" sz="2000" b="1" dirty="0" err="1">
              <a:solidFill>
                <a:srgbClr val="006E89"/>
              </a:solidFill>
            </a:rPr>
            <a:t>AIHs</a:t>
          </a:r>
          <a:r>
            <a:rPr lang="pt-BR" sz="2000" b="1" dirty="0">
              <a:solidFill>
                <a:srgbClr val="006E89"/>
              </a:solidFill>
            </a:rPr>
            <a:t> em 2ª instância</a:t>
          </a:r>
        </a:p>
      </dgm:t>
    </dgm:pt>
    <dgm:pt modelId="{B499C94C-AD82-49E0-AC5A-C77EF2DD9608}" type="parTrans" cxnId="{B111792C-5E27-44CE-AAEB-62610FF7043F}">
      <dgm:prSet/>
      <dgm:spPr/>
      <dgm:t>
        <a:bodyPr/>
        <a:lstStyle/>
        <a:p>
          <a:endParaRPr lang="pt-BR">
            <a:solidFill>
              <a:srgbClr val="006E89"/>
            </a:solidFill>
          </a:endParaRPr>
        </a:p>
      </dgm:t>
    </dgm:pt>
    <dgm:pt modelId="{E2237CE1-8738-4E81-A8DE-62772E0F45FE}" type="sibTrans" cxnId="{B111792C-5E27-44CE-AAEB-62610FF7043F}">
      <dgm:prSet/>
      <dgm:spPr/>
      <dgm:t>
        <a:bodyPr/>
        <a:lstStyle/>
        <a:p>
          <a:endParaRPr lang="pt-BR">
            <a:solidFill>
              <a:srgbClr val="006E89"/>
            </a:solidFill>
          </a:endParaRPr>
        </a:p>
      </dgm:t>
    </dgm:pt>
    <dgm:pt modelId="{E3646243-431A-43D4-981F-2D7125FB7190}">
      <dgm:prSet phldrT="[Texto]" custT="1"/>
      <dgm:spPr>
        <a:noFill/>
      </dgm:spPr>
      <dgm:t>
        <a:bodyPr/>
        <a:lstStyle/>
        <a:p>
          <a:pPr algn="ctr"/>
          <a:r>
            <a:rPr lang="pt-BR" sz="2000" b="1" dirty="0">
              <a:solidFill>
                <a:srgbClr val="006E89"/>
              </a:solidFill>
            </a:rPr>
            <a:t>Encaminhamento para Dívida Ativa</a:t>
          </a:r>
        </a:p>
      </dgm:t>
    </dgm:pt>
    <dgm:pt modelId="{8D96D511-A20E-48DF-B08B-A9B4122ACD47}" type="parTrans" cxnId="{06EFCF14-D98D-4229-B161-5E2F820435AC}">
      <dgm:prSet/>
      <dgm:spPr/>
      <dgm:t>
        <a:bodyPr/>
        <a:lstStyle/>
        <a:p>
          <a:endParaRPr lang="pt-BR">
            <a:solidFill>
              <a:srgbClr val="006E89"/>
            </a:solidFill>
          </a:endParaRPr>
        </a:p>
      </dgm:t>
    </dgm:pt>
    <dgm:pt modelId="{324F3D4D-7E99-49DF-BDC4-E43D6B052015}" type="sibTrans" cxnId="{06EFCF14-D98D-4229-B161-5E2F820435AC}">
      <dgm:prSet/>
      <dgm:spPr/>
      <dgm:t>
        <a:bodyPr/>
        <a:lstStyle/>
        <a:p>
          <a:endParaRPr lang="pt-BR">
            <a:solidFill>
              <a:srgbClr val="006E89"/>
            </a:solidFill>
          </a:endParaRPr>
        </a:p>
      </dgm:t>
    </dgm:pt>
    <dgm:pt modelId="{358D98B5-D016-47FE-8326-60282BD3585D}">
      <dgm:prSet custT="1"/>
      <dgm:spPr>
        <a:noFill/>
      </dgm:spPr>
      <dgm:t>
        <a:bodyPr/>
        <a:lstStyle/>
        <a:p>
          <a:pPr algn="l"/>
          <a:r>
            <a:rPr lang="pt-BR" sz="2400" b="1" dirty="0">
              <a:solidFill>
                <a:srgbClr val="FF0000"/>
              </a:solidFill>
            </a:rPr>
            <a:t>Cobrança de não impugnadas</a:t>
          </a:r>
        </a:p>
      </dgm:t>
    </dgm:pt>
    <dgm:pt modelId="{0B05CB1E-AB3D-4A56-BF0A-058DE43B05D0}" type="parTrans" cxnId="{AC120C1B-DE7C-4E5E-B3FD-C1BB0973C261}">
      <dgm:prSet/>
      <dgm:spPr/>
      <dgm:t>
        <a:bodyPr/>
        <a:lstStyle/>
        <a:p>
          <a:endParaRPr lang="pt-BR">
            <a:solidFill>
              <a:srgbClr val="006E89"/>
            </a:solidFill>
          </a:endParaRPr>
        </a:p>
      </dgm:t>
    </dgm:pt>
    <dgm:pt modelId="{9CD80CFE-649F-4947-A403-CC1B4459B60C}" type="sibTrans" cxnId="{AC120C1B-DE7C-4E5E-B3FD-C1BB0973C261}">
      <dgm:prSet/>
      <dgm:spPr/>
      <dgm:t>
        <a:bodyPr/>
        <a:lstStyle/>
        <a:p>
          <a:endParaRPr lang="pt-BR">
            <a:solidFill>
              <a:srgbClr val="006E89"/>
            </a:solidFill>
          </a:endParaRPr>
        </a:p>
      </dgm:t>
    </dgm:pt>
    <dgm:pt modelId="{500BC602-4F4C-493F-BE9F-99D0FF7EC42A}">
      <dgm:prSet phldrT="[Texto]" custT="1"/>
      <dgm:spPr>
        <a:noFill/>
      </dgm:spPr>
      <dgm:t>
        <a:bodyPr/>
        <a:lstStyle/>
        <a:p>
          <a:pPr algn="ctr"/>
          <a:r>
            <a:rPr lang="pt-BR" sz="2400" b="1" dirty="0">
              <a:solidFill>
                <a:srgbClr val="FF0000"/>
              </a:solidFill>
            </a:rPr>
            <a:t>Cobrança das não recorridas</a:t>
          </a:r>
        </a:p>
      </dgm:t>
    </dgm:pt>
    <dgm:pt modelId="{A3ACFE95-EF5D-4166-90D6-A2372EAB1B4F}" type="parTrans" cxnId="{2AFBDA9C-33B2-4DEB-B37A-05C4157B9037}">
      <dgm:prSet/>
      <dgm:spPr/>
      <dgm:t>
        <a:bodyPr/>
        <a:lstStyle/>
        <a:p>
          <a:endParaRPr lang="pt-BR">
            <a:solidFill>
              <a:srgbClr val="006E89"/>
            </a:solidFill>
          </a:endParaRPr>
        </a:p>
      </dgm:t>
    </dgm:pt>
    <dgm:pt modelId="{C1DE9807-3A68-4271-8AE9-B077D12934AD}" type="sibTrans" cxnId="{2AFBDA9C-33B2-4DEB-B37A-05C4157B9037}">
      <dgm:prSet/>
      <dgm:spPr/>
      <dgm:t>
        <a:bodyPr/>
        <a:lstStyle/>
        <a:p>
          <a:endParaRPr lang="pt-BR">
            <a:solidFill>
              <a:srgbClr val="006E89"/>
            </a:solidFill>
          </a:endParaRPr>
        </a:p>
      </dgm:t>
    </dgm:pt>
    <dgm:pt modelId="{2228C0AD-0F37-4E25-BEBC-1F09B621EE1D}">
      <dgm:prSet custT="1"/>
      <dgm:spPr>
        <a:noFill/>
      </dgm:spPr>
      <dgm:t>
        <a:bodyPr/>
        <a:lstStyle/>
        <a:p>
          <a:pPr algn="ctr"/>
          <a:r>
            <a:rPr lang="pt-BR" sz="2400" b="1" dirty="0">
              <a:solidFill>
                <a:srgbClr val="FF0000"/>
              </a:solidFill>
            </a:rPr>
            <a:t>Cobrança das indeferidas </a:t>
          </a:r>
        </a:p>
      </dgm:t>
    </dgm:pt>
    <dgm:pt modelId="{1219C23E-36F9-4D6E-A628-71A2D4D12829}" type="parTrans" cxnId="{47EB83C1-2EAD-4A44-B8B2-FE00A63428EA}">
      <dgm:prSet/>
      <dgm:spPr/>
      <dgm:t>
        <a:bodyPr/>
        <a:lstStyle/>
        <a:p>
          <a:endParaRPr lang="pt-BR">
            <a:solidFill>
              <a:srgbClr val="006E89"/>
            </a:solidFill>
          </a:endParaRPr>
        </a:p>
      </dgm:t>
    </dgm:pt>
    <dgm:pt modelId="{E6F7396B-E229-4F2C-92BD-1E709FC69A2F}" type="sibTrans" cxnId="{47EB83C1-2EAD-4A44-B8B2-FE00A63428EA}">
      <dgm:prSet/>
      <dgm:spPr/>
      <dgm:t>
        <a:bodyPr/>
        <a:lstStyle/>
        <a:p>
          <a:endParaRPr lang="pt-BR">
            <a:solidFill>
              <a:srgbClr val="006E89"/>
            </a:solidFill>
          </a:endParaRPr>
        </a:p>
      </dgm:t>
    </dgm:pt>
    <dgm:pt modelId="{3E9BFC83-8C53-45E1-A3E9-40D91C55F934}" type="pres">
      <dgm:prSet presAssocID="{D29FCD71-3AA8-41F7-9F09-2D5F89E0D207}" presName="Name0" presStyleCnt="0">
        <dgm:presLayoutVars>
          <dgm:dir/>
          <dgm:resizeHandles val="exact"/>
        </dgm:presLayoutVars>
      </dgm:prSet>
      <dgm:spPr/>
    </dgm:pt>
    <dgm:pt modelId="{E4A5D6C8-4A3A-4573-9B3B-AECC7EDA0B46}" type="pres">
      <dgm:prSet presAssocID="{D29FCD71-3AA8-41F7-9F09-2D5F89E0D207}" presName="arrow" presStyleLbl="bgShp" presStyleIdx="0" presStyleCnt="1" custLinFactNeighborX="-5350" custLinFactNeighborY="1497">
        <dgm:style>
          <a:lnRef idx="1">
            <a:schemeClr val="accent2"/>
          </a:lnRef>
          <a:fillRef idx="2">
            <a:schemeClr val="accent2"/>
          </a:fillRef>
          <a:effectRef idx="1">
            <a:schemeClr val="accent2"/>
          </a:effectRef>
          <a:fontRef idx="minor">
            <a:schemeClr val="dk1"/>
          </a:fontRef>
        </dgm:style>
      </dgm:prSet>
      <dgm:spPr/>
    </dgm:pt>
    <dgm:pt modelId="{0FB979D6-3985-41CD-B255-F92DC5C02207}" type="pres">
      <dgm:prSet presAssocID="{D29FCD71-3AA8-41F7-9F09-2D5F89E0D207}" presName="points" presStyleCnt="0"/>
      <dgm:spPr/>
    </dgm:pt>
    <dgm:pt modelId="{5081510E-68E9-492C-8878-4A67874B74C8}" type="pres">
      <dgm:prSet presAssocID="{8070B8F9-8D12-4D19-B2A4-B1D395A0B2E7}" presName="compositeA" presStyleCnt="0"/>
      <dgm:spPr/>
    </dgm:pt>
    <dgm:pt modelId="{8D496D73-EE7B-4975-9729-72B072CCB37A}" type="pres">
      <dgm:prSet presAssocID="{8070B8F9-8D12-4D19-B2A4-B1D395A0B2E7}" presName="textA" presStyleLbl="revTx" presStyleIdx="0" presStyleCnt="6">
        <dgm:presLayoutVars>
          <dgm:bulletEnabled val="1"/>
        </dgm:presLayoutVars>
      </dgm:prSet>
      <dgm:spPr/>
    </dgm:pt>
    <dgm:pt modelId="{89740D4D-9424-4759-AFBE-E6404041BFE7}" type="pres">
      <dgm:prSet presAssocID="{8070B8F9-8D12-4D19-B2A4-B1D395A0B2E7}" presName="circleA" presStyleLbl="node1" presStyleIdx="0" presStyleCnt="6"/>
      <dgm:spPr/>
    </dgm:pt>
    <dgm:pt modelId="{7B1DEFB2-8C7C-40ED-BEF1-835D428C6193}" type="pres">
      <dgm:prSet presAssocID="{8070B8F9-8D12-4D19-B2A4-B1D395A0B2E7}" presName="spaceA" presStyleCnt="0"/>
      <dgm:spPr/>
    </dgm:pt>
    <dgm:pt modelId="{CA84CF00-66B2-4548-8200-B1FCC1436BA8}" type="pres">
      <dgm:prSet presAssocID="{1FF674E7-C1D5-4695-B22C-E8768149D9C1}" presName="space" presStyleCnt="0"/>
      <dgm:spPr/>
    </dgm:pt>
    <dgm:pt modelId="{63F99ACE-B784-43AA-82D9-43F5B60B0CE8}" type="pres">
      <dgm:prSet presAssocID="{DF5E026C-4A20-4D63-B214-5945C0075352}" presName="compositeB" presStyleCnt="0"/>
      <dgm:spPr/>
    </dgm:pt>
    <dgm:pt modelId="{DB35BEB8-1829-4BD5-88D1-3FF0F3F8DF72}" type="pres">
      <dgm:prSet presAssocID="{DF5E026C-4A20-4D63-B214-5945C0075352}" presName="textB" presStyleLbl="revTx" presStyleIdx="1" presStyleCnt="6">
        <dgm:presLayoutVars>
          <dgm:bulletEnabled val="1"/>
        </dgm:presLayoutVars>
      </dgm:prSet>
      <dgm:spPr/>
    </dgm:pt>
    <dgm:pt modelId="{6786DC92-AC33-40DC-96D5-877AFFD7193C}" type="pres">
      <dgm:prSet presAssocID="{DF5E026C-4A20-4D63-B214-5945C0075352}" presName="circleB" presStyleLbl="node1" presStyleIdx="1" presStyleCnt="6"/>
      <dgm:spPr/>
    </dgm:pt>
    <dgm:pt modelId="{BB911447-1B02-40A6-9813-83989B036E33}" type="pres">
      <dgm:prSet presAssocID="{DF5E026C-4A20-4D63-B214-5945C0075352}" presName="spaceB" presStyleCnt="0"/>
      <dgm:spPr/>
    </dgm:pt>
    <dgm:pt modelId="{5A08B846-3889-4A12-9B02-80434608D0E9}" type="pres">
      <dgm:prSet presAssocID="{A7B1F399-BB59-4915-8A5F-C4D0C2E99A58}" presName="space" presStyleCnt="0"/>
      <dgm:spPr/>
    </dgm:pt>
    <dgm:pt modelId="{68BDEAFA-7FF7-4F23-94B2-6F88FCCA65F7}" type="pres">
      <dgm:prSet presAssocID="{2F427BC4-C4E6-4F90-9AD4-42A61ED857B6}" presName="compositeA" presStyleCnt="0"/>
      <dgm:spPr/>
    </dgm:pt>
    <dgm:pt modelId="{5E4826D0-F9FE-4FD5-A2DB-1476033E7B64}" type="pres">
      <dgm:prSet presAssocID="{2F427BC4-C4E6-4F90-9AD4-42A61ED857B6}" presName="textA" presStyleLbl="revTx" presStyleIdx="2" presStyleCnt="6">
        <dgm:presLayoutVars>
          <dgm:bulletEnabled val="1"/>
        </dgm:presLayoutVars>
      </dgm:prSet>
      <dgm:spPr/>
    </dgm:pt>
    <dgm:pt modelId="{8443D0B2-B189-4293-93FF-1BB75391CDB2}" type="pres">
      <dgm:prSet presAssocID="{2F427BC4-C4E6-4F90-9AD4-42A61ED857B6}" presName="circleA" presStyleLbl="node1" presStyleIdx="2" presStyleCnt="6"/>
      <dgm:spPr/>
    </dgm:pt>
    <dgm:pt modelId="{098AAEBD-9A83-4AF6-8462-C352D43C7BA3}" type="pres">
      <dgm:prSet presAssocID="{2F427BC4-C4E6-4F90-9AD4-42A61ED857B6}" presName="spaceA" presStyleCnt="0"/>
      <dgm:spPr/>
    </dgm:pt>
    <dgm:pt modelId="{A5BDE18F-094C-460D-9C5D-ECA247832DD1}" type="pres">
      <dgm:prSet presAssocID="{2C0C139A-FCBD-4AB6-86B0-ED36F47F9514}" presName="space" presStyleCnt="0"/>
      <dgm:spPr/>
    </dgm:pt>
    <dgm:pt modelId="{8C50B2F3-077D-469B-A421-3D3F72D77124}" type="pres">
      <dgm:prSet presAssocID="{6F89BD52-C57F-4A22-A384-F0D74387C51D}" presName="compositeB" presStyleCnt="0"/>
      <dgm:spPr/>
    </dgm:pt>
    <dgm:pt modelId="{9B4237CA-6481-473C-88E1-7DE1B3012E2C}" type="pres">
      <dgm:prSet presAssocID="{6F89BD52-C57F-4A22-A384-F0D74387C51D}" presName="textB" presStyleLbl="revTx" presStyleIdx="3" presStyleCnt="6">
        <dgm:presLayoutVars>
          <dgm:bulletEnabled val="1"/>
        </dgm:presLayoutVars>
      </dgm:prSet>
      <dgm:spPr/>
    </dgm:pt>
    <dgm:pt modelId="{F942D0E3-EA42-4510-BFF8-EAC9C19A4798}" type="pres">
      <dgm:prSet presAssocID="{6F89BD52-C57F-4A22-A384-F0D74387C51D}" presName="circleB" presStyleLbl="node1" presStyleIdx="3" presStyleCnt="6"/>
      <dgm:spPr/>
    </dgm:pt>
    <dgm:pt modelId="{0598C06D-6FA5-496A-BCDE-F99704A515A6}" type="pres">
      <dgm:prSet presAssocID="{6F89BD52-C57F-4A22-A384-F0D74387C51D}" presName="spaceB" presStyleCnt="0"/>
      <dgm:spPr/>
    </dgm:pt>
    <dgm:pt modelId="{C25328FD-C612-489E-AC0C-DE6101BCAEC7}" type="pres">
      <dgm:prSet presAssocID="{4DC694E0-A8E7-4355-97AE-3233878D1440}" presName="space" presStyleCnt="0"/>
      <dgm:spPr/>
    </dgm:pt>
    <dgm:pt modelId="{78B18CA9-9447-4B51-8727-6514D5BB8BEB}" type="pres">
      <dgm:prSet presAssocID="{9B4EB5A9-859A-40F7-AAD8-94930D6C46CE}" presName="compositeA" presStyleCnt="0"/>
      <dgm:spPr/>
    </dgm:pt>
    <dgm:pt modelId="{A866A30F-AB19-4642-8C0E-938BD1D984B6}" type="pres">
      <dgm:prSet presAssocID="{9B4EB5A9-859A-40F7-AAD8-94930D6C46CE}" presName="textA" presStyleLbl="revTx" presStyleIdx="4" presStyleCnt="6">
        <dgm:presLayoutVars>
          <dgm:bulletEnabled val="1"/>
        </dgm:presLayoutVars>
      </dgm:prSet>
      <dgm:spPr/>
    </dgm:pt>
    <dgm:pt modelId="{61C7C7BA-4B31-4B48-A25F-84E27A649394}" type="pres">
      <dgm:prSet presAssocID="{9B4EB5A9-859A-40F7-AAD8-94930D6C46CE}" presName="circleA" presStyleLbl="node1" presStyleIdx="4" presStyleCnt="6"/>
      <dgm:spPr/>
    </dgm:pt>
    <dgm:pt modelId="{01959AAF-6BE9-4E70-90A1-BCDB16C73D12}" type="pres">
      <dgm:prSet presAssocID="{9B4EB5A9-859A-40F7-AAD8-94930D6C46CE}" presName="spaceA" presStyleCnt="0"/>
      <dgm:spPr/>
    </dgm:pt>
    <dgm:pt modelId="{53B58CAE-EBBD-4EA7-BD4D-D20ADC0101C7}" type="pres">
      <dgm:prSet presAssocID="{E2237CE1-8738-4E81-A8DE-62772E0F45FE}" presName="space" presStyleCnt="0"/>
      <dgm:spPr/>
    </dgm:pt>
    <dgm:pt modelId="{10395B64-62CC-4F80-8E8A-1A9E44671B62}" type="pres">
      <dgm:prSet presAssocID="{E3646243-431A-43D4-981F-2D7125FB7190}" presName="compositeB" presStyleCnt="0"/>
      <dgm:spPr/>
    </dgm:pt>
    <dgm:pt modelId="{D0E207E3-6A40-43CE-B8D9-812E09D27C90}" type="pres">
      <dgm:prSet presAssocID="{E3646243-431A-43D4-981F-2D7125FB7190}" presName="textB" presStyleLbl="revTx" presStyleIdx="5" presStyleCnt="6">
        <dgm:presLayoutVars>
          <dgm:bulletEnabled val="1"/>
        </dgm:presLayoutVars>
      </dgm:prSet>
      <dgm:spPr/>
    </dgm:pt>
    <dgm:pt modelId="{01DEC20A-E750-4E95-8137-7A1438069483}" type="pres">
      <dgm:prSet presAssocID="{E3646243-431A-43D4-981F-2D7125FB7190}" presName="circleB" presStyleLbl="node1" presStyleIdx="5" presStyleCnt="6"/>
      <dgm:spPr/>
    </dgm:pt>
    <dgm:pt modelId="{5D0BE31B-A15F-4CBD-94FC-8ADEC29D673D}" type="pres">
      <dgm:prSet presAssocID="{E3646243-431A-43D4-981F-2D7125FB7190}" presName="spaceB" presStyleCnt="0"/>
      <dgm:spPr/>
    </dgm:pt>
  </dgm:ptLst>
  <dgm:cxnLst>
    <dgm:cxn modelId="{ECB0F902-DB7C-4B3C-94C7-9199647C6F79}" type="presOf" srcId="{500BC602-4F4C-493F-BE9F-99D0FF7EC42A}" destId="{9B4237CA-6481-473C-88E1-7DE1B3012E2C}" srcOrd="0" destOrd="1" presId="urn:microsoft.com/office/officeart/2005/8/layout/hProcess11"/>
    <dgm:cxn modelId="{89B51C10-7DB5-41D3-8772-A00044D2C4F0}" srcId="{D29FCD71-3AA8-41F7-9F09-2D5F89E0D207}" destId="{DF5E026C-4A20-4D63-B214-5945C0075352}" srcOrd="1" destOrd="0" parTransId="{2207A2B0-AE2B-4AA2-9449-3DDFA01D86B7}" sibTransId="{A7B1F399-BB59-4915-8A5F-C4D0C2E99A58}"/>
    <dgm:cxn modelId="{06EFCF14-D98D-4229-B161-5E2F820435AC}" srcId="{D29FCD71-3AA8-41F7-9F09-2D5F89E0D207}" destId="{E3646243-431A-43D4-981F-2D7125FB7190}" srcOrd="5" destOrd="0" parTransId="{8D96D511-A20E-48DF-B08B-A9B4122ACD47}" sibTransId="{324F3D4D-7E99-49DF-BDC4-E43D6B052015}"/>
    <dgm:cxn modelId="{AC120C1B-DE7C-4E5E-B3FD-C1BB0973C261}" srcId="{DF5E026C-4A20-4D63-B214-5945C0075352}" destId="{358D98B5-D016-47FE-8326-60282BD3585D}" srcOrd="0" destOrd="0" parTransId="{0B05CB1E-AB3D-4A56-BF0A-058DE43B05D0}" sibTransId="{9CD80CFE-649F-4947-A403-CC1B4459B60C}"/>
    <dgm:cxn modelId="{5E436E29-644B-4558-A08C-AC9488374D98}" type="presOf" srcId="{6F89BD52-C57F-4A22-A384-F0D74387C51D}" destId="{9B4237CA-6481-473C-88E1-7DE1B3012E2C}" srcOrd="0" destOrd="0" presId="urn:microsoft.com/office/officeart/2005/8/layout/hProcess11"/>
    <dgm:cxn modelId="{B111792C-5E27-44CE-AAEB-62610FF7043F}" srcId="{D29FCD71-3AA8-41F7-9F09-2D5F89E0D207}" destId="{9B4EB5A9-859A-40F7-AAD8-94930D6C46CE}" srcOrd="4" destOrd="0" parTransId="{B499C94C-AD82-49E0-AC5A-C77EF2DD9608}" sibTransId="{E2237CE1-8738-4E81-A8DE-62772E0F45FE}"/>
    <dgm:cxn modelId="{E0B1D039-D526-4E0E-B0D0-00E59D875987}" type="presOf" srcId="{9B4EB5A9-859A-40F7-AAD8-94930D6C46CE}" destId="{A866A30F-AB19-4642-8C0E-938BD1D984B6}" srcOrd="0" destOrd="0" presId="urn:microsoft.com/office/officeart/2005/8/layout/hProcess11"/>
    <dgm:cxn modelId="{0E52AF3A-405A-4404-B809-10601B98791F}" srcId="{D29FCD71-3AA8-41F7-9F09-2D5F89E0D207}" destId="{6F89BD52-C57F-4A22-A384-F0D74387C51D}" srcOrd="3" destOrd="0" parTransId="{0FA1E42C-7C75-4937-97D0-F2FA791D9648}" sibTransId="{4DC694E0-A8E7-4355-97AE-3233878D1440}"/>
    <dgm:cxn modelId="{F6AF943D-7501-47D9-A5E7-BBAD57023188}" srcId="{D29FCD71-3AA8-41F7-9F09-2D5F89E0D207}" destId="{8070B8F9-8D12-4D19-B2A4-B1D395A0B2E7}" srcOrd="0" destOrd="0" parTransId="{112712C4-AE61-41BF-AA0E-6C8CA86AF43E}" sibTransId="{1FF674E7-C1D5-4695-B22C-E8768149D9C1}"/>
    <dgm:cxn modelId="{F094355B-3422-4CED-8F8B-1BD84303176D}" type="presOf" srcId="{D29FCD71-3AA8-41F7-9F09-2D5F89E0D207}" destId="{3E9BFC83-8C53-45E1-A3E9-40D91C55F934}" srcOrd="0" destOrd="0" presId="urn:microsoft.com/office/officeart/2005/8/layout/hProcess11"/>
    <dgm:cxn modelId="{F8A3635D-2AE0-4876-B85D-9180A8A1832F}" type="presOf" srcId="{358D98B5-D016-47FE-8326-60282BD3585D}" destId="{DB35BEB8-1829-4BD5-88D1-3FF0F3F8DF72}" srcOrd="0" destOrd="1" presId="urn:microsoft.com/office/officeart/2005/8/layout/hProcess11"/>
    <dgm:cxn modelId="{A8236044-3DC0-4EF3-8877-CD5FD1DE3D11}" type="presOf" srcId="{2F427BC4-C4E6-4F90-9AD4-42A61ED857B6}" destId="{5E4826D0-F9FE-4FD5-A2DB-1476033E7B64}" srcOrd="0" destOrd="0" presId="urn:microsoft.com/office/officeart/2005/8/layout/hProcess11"/>
    <dgm:cxn modelId="{EA6BE67A-5BDC-4770-860A-5CDE22B85C1E}" type="presOf" srcId="{E3646243-431A-43D4-981F-2D7125FB7190}" destId="{D0E207E3-6A40-43CE-B8D9-812E09D27C90}" srcOrd="0" destOrd="0" presId="urn:microsoft.com/office/officeart/2005/8/layout/hProcess11"/>
    <dgm:cxn modelId="{44F0BF86-BA3E-42EF-8A48-BFF4C45B385D}" type="presOf" srcId="{2228C0AD-0F37-4E25-BEBC-1F09B621EE1D}" destId="{D0E207E3-6A40-43CE-B8D9-812E09D27C90}" srcOrd="0" destOrd="1" presId="urn:microsoft.com/office/officeart/2005/8/layout/hProcess11"/>
    <dgm:cxn modelId="{2AFBDA9C-33B2-4DEB-B37A-05C4157B9037}" srcId="{6F89BD52-C57F-4A22-A384-F0D74387C51D}" destId="{500BC602-4F4C-493F-BE9F-99D0FF7EC42A}" srcOrd="0" destOrd="0" parTransId="{A3ACFE95-EF5D-4166-90D6-A2372EAB1B4F}" sibTransId="{C1DE9807-3A68-4271-8AE9-B077D12934AD}"/>
    <dgm:cxn modelId="{47EB83C1-2EAD-4A44-B8B2-FE00A63428EA}" srcId="{E3646243-431A-43D4-981F-2D7125FB7190}" destId="{2228C0AD-0F37-4E25-BEBC-1F09B621EE1D}" srcOrd="0" destOrd="0" parTransId="{1219C23E-36F9-4D6E-A628-71A2D4D12829}" sibTransId="{E6F7396B-E229-4F2C-92BD-1E709FC69A2F}"/>
    <dgm:cxn modelId="{D39DBAD5-ABFF-433A-86A9-EA1CC616BE26}" type="presOf" srcId="{DF5E026C-4A20-4D63-B214-5945C0075352}" destId="{DB35BEB8-1829-4BD5-88D1-3FF0F3F8DF72}" srcOrd="0" destOrd="0" presId="urn:microsoft.com/office/officeart/2005/8/layout/hProcess11"/>
    <dgm:cxn modelId="{F8953BF1-E9CD-41A0-8AD3-5CFF95B4BC15}" srcId="{D29FCD71-3AA8-41F7-9F09-2D5F89E0D207}" destId="{2F427BC4-C4E6-4F90-9AD4-42A61ED857B6}" srcOrd="2" destOrd="0" parTransId="{7DA42BC4-7B5C-4514-8C96-0949A6BEF9CE}" sibTransId="{2C0C139A-FCBD-4AB6-86B0-ED36F47F9514}"/>
    <dgm:cxn modelId="{9FADB7FF-181D-466E-9D62-C09FA9F542AD}" type="presOf" srcId="{8070B8F9-8D12-4D19-B2A4-B1D395A0B2E7}" destId="{8D496D73-EE7B-4975-9729-72B072CCB37A}" srcOrd="0" destOrd="0" presId="urn:microsoft.com/office/officeart/2005/8/layout/hProcess11"/>
    <dgm:cxn modelId="{D3956E7E-448A-47F7-837D-4DD6EE03E799}" type="presParOf" srcId="{3E9BFC83-8C53-45E1-A3E9-40D91C55F934}" destId="{E4A5D6C8-4A3A-4573-9B3B-AECC7EDA0B46}" srcOrd="0" destOrd="0" presId="urn:microsoft.com/office/officeart/2005/8/layout/hProcess11"/>
    <dgm:cxn modelId="{FE956AE6-4F9A-4A12-82E2-C0F88FFF2450}" type="presParOf" srcId="{3E9BFC83-8C53-45E1-A3E9-40D91C55F934}" destId="{0FB979D6-3985-41CD-B255-F92DC5C02207}" srcOrd="1" destOrd="0" presId="urn:microsoft.com/office/officeart/2005/8/layout/hProcess11"/>
    <dgm:cxn modelId="{558AF45B-D001-44F0-BA0F-F861742E12B4}" type="presParOf" srcId="{0FB979D6-3985-41CD-B255-F92DC5C02207}" destId="{5081510E-68E9-492C-8878-4A67874B74C8}" srcOrd="0" destOrd="0" presId="urn:microsoft.com/office/officeart/2005/8/layout/hProcess11"/>
    <dgm:cxn modelId="{EC0187DE-4132-45E9-9271-1F35555D656D}" type="presParOf" srcId="{5081510E-68E9-492C-8878-4A67874B74C8}" destId="{8D496D73-EE7B-4975-9729-72B072CCB37A}" srcOrd="0" destOrd="0" presId="urn:microsoft.com/office/officeart/2005/8/layout/hProcess11"/>
    <dgm:cxn modelId="{32D19449-FF6A-47B7-B918-542C9450F3DB}" type="presParOf" srcId="{5081510E-68E9-492C-8878-4A67874B74C8}" destId="{89740D4D-9424-4759-AFBE-E6404041BFE7}" srcOrd="1" destOrd="0" presId="urn:microsoft.com/office/officeart/2005/8/layout/hProcess11"/>
    <dgm:cxn modelId="{9E3A820F-3FC0-4907-9871-6D3B92752CAF}" type="presParOf" srcId="{5081510E-68E9-492C-8878-4A67874B74C8}" destId="{7B1DEFB2-8C7C-40ED-BEF1-835D428C6193}" srcOrd="2" destOrd="0" presId="urn:microsoft.com/office/officeart/2005/8/layout/hProcess11"/>
    <dgm:cxn modelId="{3E7E9BCA-AA96-4F13-B42B-FE40C5CD8FB5}" type="presParOf" srcId="{0FB979D6-3985-41CD-B255-F92DC5C02207}" destId="{CA84CF00-66B2-4548-8200-B1FCC1436BA8}" srcOrd="1" destOrd="0" presId="urn:microsoft.com/office/officeart/2005/8/layout/hProcess11"/>
    <dgm:cxn modelId="{86841F5B-2DC0-434A-A2E1-608D822E1E68}" type="presParOf" srcId="{0FB979D6-3985-41CD-B255-F92DC5C02207}" destId="{63F99ACE-B784-43AA-82D9-43F5B60B0CE8}" srcOrd="2" destOrd="0" presId="urn:microsoft.com/office/officeart/2005/8/layout/hProcess11"/>
    <dgm:cxn modelId="{93ABB5F5-6A91-4705-861A-20EC596A78E1}" type="presParOf" srcId="{63F99ACE-B784-43AA-82D9-43F5B60B0CE8}" destId="{DB35BEB8-1829-4BD5-88D1-3FF0F3F8DF72}" srcOrd="0" destOrd="0" presId="urn:microsoft.com/office/officeart/2005/8/layout/hProcess11"/>
    <dgm:cxn modelId="{E18B269C-061B-48E9-941D-F1F42678B2F8}" type="presParOf" srcId="{63F99ACE-B784-43AA-82D9-43F5B60B0CE8}" destId="{6786DC92-AC33-40DC-96D5-877AFFD7193C}" srcOrd="1" destOrd="0" presId="urn:microsoft.com/office/officeart/2005/8/layout/hProcess11"/>
    <dgm:cxn modelId="{AEFD43AA-6F44-443D-84BE-7C16741BA86F}" type="presParOf" srcId="{63F99ACE-B784-43AA-82D9-43F5B60B0CE8}" destId="{BB911447-1B02-40A6-9813-83989B036E33}" srcOrd="2" destOrd="0" presId="urn:microsoft.com/office/officeart/2005/8/layout/hProcess11"/>
    <dgm:cxn modelId="{5D6D9A65-D86C-4A1E-BB4C-162663208A7F}" type="presParOf" srcId="{0FB979D6-3985-41CD-B255-F92DC5C02207}" destId="{5A08B846-3889-4A12-9B02-80434608D0E9}" srcOrd="3" destOrd="0" presId="urn:microsoft.com/office/officeart/2005/8/layout/hProcess11"/>
    <dgm:cxn modelId="{8979953E-26E9-4BD3-A779-8C42907E948A}" type="presParOf" srcId="{0FB979D6-3985-41CD-B255-F92DC5C02207}" destId="{68BDEAFA-7FF7-4F23-94B2-6F88FCCA65F7}" srcOrd="4" destOrd="0" presId="urn:microsoft.com/office/officeart/2005/8/layout/hProcess11"/>
    <dgm:cxn modelId="{52734BDB-4E4E-4D0E-9B75-07D2932D9CB2}" type="presParOf" srcId="{68BDEAFA-7FF7-4F23-94B2-6F88FCCA65F7}" destId="{5E4826D0-F9FE-4FD5-A2DB-1476033E7B64}" srcOrd="0" destOrd="0" presId="urn:microsoft.com/office/officeart/2005/8/layout/hProcess11"/>
    <dgm:cxn modelId="{631854B3-DE0F-4A6B-88E1-7D76F4D80435}" type="presParOf" srcId="{68BDEAFA-7FF7-4F23-94B2-6F88FCCA65F7}" destId="{8443D0B2-B189-4293-93FF-1BB75391CDB2}" srcOrd="1" destOrd="0" presId="urn:microsoft.com/office/officeart/2005/8/layout/hProcess11"/>
    <dgm:cxn modelId="{403B8BD0-DD26-48C7-8BB1-FD9D7CE3924F}" type="presParOf" srcId="{68BDEAFA-7FF7-4F23-94B2-6F88FCCA65F7}" destId="{098AAEBD-9A83-4AF6-8462-C352D43C7BA3}" srcOrd="2" destOrd="0" presId="urn:microsoft.com/office/officeart/2005/8/layout/hProcess11"/>
    <dgm:cxn modelId="{EC8BC7ED-0FD1-4915-96E5-404F1B3F75B7}" type="presParOf" srcId="{0FB979D6-3985-41CD-B255-F92DC5C02207}" destId="{A5BDE18F-094C-460D-9C5D-ECA247832DD1}" srcOrd="5" destOrd="0" presId="urn:microsoft.com/office/officeart/2005/8/layout/hProcess11"/>
    <dgm:cxn modelId="{8068C10A-E445-4912-A5B4-6F135A18E1FC}" type="presParOf" srcId="{0FB979D6-3985-41CD-B255-F92DC5C02207}" destId="{8C50B2F3-077D-469B-A421-3D3F72D77124}" srcOrd="6" destOrd="0" presId="urn:microsoft.com/office/officeart/2005/8/layout/hProcess11"/>
    <dgm:cxn modelId="{AB737A6B-558C-4F94-B398-8BD64FC4D055}" type="presParOf" srcId="{8C50B2F3-077D-469B-A421-3D3F72D77124}" destId="{9B4237CA-6481-473C-88E1-7DE1B3012E2C}" srcOrd="0" destOrd="0" presId="urn:microsoft.com/office/officeart/2005/8/layout/hProcess11"/>
    <dgm:cxn modelId="{E4589F67-212D-4C33-8262-BA48E293BE49}" type="presParOf" srcId="{8C50B2F3-077D-469B-A421-3D3F72D77124}" destId="{F942D0E3-EA42-4510-BFF8-EAC9C19A4798}" srcOrd="1" destOrd="0" presId="urn:microsoft.com/office/officeart/2005/8/layout/hProcess11"/>
    <dgm:cxn modelId="{47DB0DE9-1EC9-4033-AA74-66EFC30A1B5D}" type="presParOf" srcId="{8C50B2F3-077D-469B-A421-3D3F72D77124}" destId="{0598C06D-6FA5-496A-BCDE-F99704A515A6}" srcOrd="2" destOrd="0" presId="urn:microsoft.com/office/officeart/2005/8/layout/hProcess11"/>
    <dgm:cxn modelId="{6E1EF650-7107-4BC3-A7C6-2D49163B9F86}" type="presParOf" srcId="{0FB979D6-3985-41CD-B255-F92DC5C02207}" destId="{C25328FD-C612-489E-AC0C-DE6101BCAEC7}" srcOrd="7" destOrd="0" presId="urn:microsoft.com/office/officeart/2005/8/layout/hProcess11"/>
    <dgm:cxn modelId="{4BF127CB-BEF5-4DFE-8613-32F9F61FB1A7}" type="presParOf" srcId="{0FB979D6-3985-41CD-B255-F92DC5C02207}" destId="{78B18CA9-9447-4B51-8727-6514D5BB8BEB}" srcOrd="8" destOrd="0" presId="urn:microsoft.com/office/officeart/2005/8/layout/hProcess11"/>
    <dgm:cxn modelId="{81946A86-4D89-4F1E-BD5A-0768D16CB2AF}" type="presParOf" srcId="{78B18CA9-9447-4B51-8727-6514D5BB8BEB}" destId="{A866A30F-AB19-4642-8C0E-938BD1D984B6}" srcOrd="0" destOrd="0" presId="urn:microsoft.com/office/officeart/2005/8/layout/hProcess11"/>
    <dgm:cxn modelId="{69235934-DD98-4B1A-98CA-0037880F8198}" type="presParOf" srcId="{78B18CA9-9447-4B51-8727-6514D5BB8BEB}" destId="{61C7C7BA-4B31-4B48-A25F-84E27A649394}" srcOrd="1" destOrd="0" presId="urn:microsoft.com/office/officeart/2005/8/layout/hProcess11"/>
    <dgm:cxn modelId="{64CE938C-EF47-47A3-B714-7133FAC9C605}" type="presParOf" srcId="{78B18CA9-9447-4B51-8727-6514D5BB8BEB}" destId="{01959AAF-6BE9-4E70-90A1-BCDB16C73D12}" srcOrd="2" destOrd="0" presId="urn:microsoft.com/office/officeart/2005/8/layout/hProcess11"/>
    <dgm:cxn modelId="{1C73E086-0685-4224-909E-4DD662938345}" type="presParOf" srcId="{0FB979D6-3985-41CD-B255-F92DC5C02207}" destId="{53B58CAE-EBBD-4EA7-BD4D-D20ADC0101C7}" srcOrd="9" destOrd="0" presId="urn:microsoft.com/office/officeart/2005/8/layout/hProcess11"/>
    <dgm:cxn modelId="{8D045CEC-40A8-4764-8369-33CC06BCDA8D}" type="presParOf" srcId="{0FB979D6-3985-41CD-B255-F92DC5C02207}" destId="{10395B64-62CC-4F80-8E8A-1A9E44671B62}" srcOrd="10" destOrd="0" presId="urn:microsoft.com/office/officeart/2005/8/layout/hProcess11"/>
    <dgm:cxn modelId="{B260F395-5D0B-4711-893E-808ECC2D7FE2}" type="presParOf" srcId="{10395B64-62CC-4F80-8E8A-1A9E44671B62}" destId="{D0E207E3-6A40-43CE-B8D9-812E09D27C90}" srcOrd="0" destOrd="0" presId="urn:microsoft.com/office/officeart/2005/8/layout/hProcess11"/>
    <dgm:cxn modelId="{4F5CFEA7-E284-4854-A8B9-DA8933C99D81}" type="presParOf" srcId="{10395B64-62CC-4F80-8E8A-1A9E44671B62}" destId="{01DEC20A-E750-4E95-8137-7A1438069483}" srcOrd="1" destOrd="0" presId="urn:microsoft.com/office/officeart/2005/8/layout/hProcess11"/>
    <dgm:cxn modelId="{55D88F9F-4F70-401D-AC28-CCA831CF3600}" type="presParOf" srcId="{10395B64-62CC-4F80-8E8A-1A9E44671B62}" destId="{5D0BE31B-A15F-4CBD-94FC-8ADEC29D673D}" srcOrd="2" destOrd="0" presId="urn:microsoft.com/office/officeart/2005/8/layout/hProcess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C810F2-AA36-4F0C-BC9D-85CCD1BEBF5B}"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pt-BR"/>
        </a:p>
      </dgm:t>
    </dgm:pt>
    <dgm:pt modelId="{D1624D4A-A00C-4E78-8479-1C3B953C5898}">
      <dgm:prSet phldrT="[Texto]"/>
      <dgm:spPr/>
      <dgm:t>
        <a:bodyPr/>
        <a:lstStyle/>
        <a:p>
          <a:r>
            <a:rPr lang="pt-BR" dirty="0"/>
            <a:t>Orientar as operadoras na defesa do ressarcimento ao SUS</a:t>
          </a:r>
        </a:p>
      </dgm:t>
    </dgm:pt>
    <dgm:pt modelId="{5B3E26CC-EA73-4B4B-B236-563208F95305}" type="parTrans" cxnId="{8A15C49D-4BA1-43A7-9DED-E76739DA9873}">
      <dgm:prSet/>
      <dgm:spPr/>
      <dgm:t>
        <a:bodyPr/>
        <a:lstStyle/>
        <a:p>
          <a:endParaRPr lang="pt-BR"/>
        </a:p>
      </dgm:t>
    </dgm:pt>
    <dgm:pt modelId="{F1CF4D3D-0987-4B47-9161-EC02675F33B5}" type="sibTrans" cxnId="{8A15C49D-4BA1-43A7-9DED-E76739DA9873}">
      <dgm:prSet/>
      <dgm:spPr/>
      <dgm:t>
        <a:bodyPr/>
        <a:lstStyle/>
        <a:p>
          <a:endParaRPr lang="pt-BR"/>
        </a:p>
      </dgm:t>
    </dgm:pt>
    <dgm:pt modelId="{A173C6FA-01F7-48BB-B676-A9C0EA635672}">
      <dgm:prSet phldrT="[Texto]"/>
      <dgm:spPr/>
      <dgm:t>
        <a:bodyPr/>
        <a:lstStyle/>
        <a:p>
          <a:r>
            <a:rPr lang="pt-BR" dirty="0"/>
            <a:t>Evitar defesas protelatórias</a:t>
          </a:r>
        </a:p>
      </dgm:t>
    </dgm:pt>
    <dgm:pt modelId="{8E645E63-B128-4614-9A73-E4DF650F2379}" type="parTrans" cxnId="{B16D1260-05B6-435B-804E-B4B9316BB9A1}">
      <dgm:prSet/>
      <dgm:spPr/>
      <dgm:t>
        <a:bodyPr/>
        <a:lstStyle/>
        <a:p>
          <a:endParaRPr lang="pt-BR"/>
        </a:p>
      </dgm:t>
    </dgm:pt>
    <dgm:pt modelId="{71A62CED-DD35-4865-8A3F-156355AECDA0}" type="sibTrans" cxnId="{B16D1260-05B6-435B-804E-B4B9316BB9A1}">
      <dgm:prSet/>
      <dgm:spPr/>
      <dgm:t>
        <a:bodyPr/>
        <a:lstStyle/>
        <a:p>
          <a:endParaRPr lang="pt-BR"/>
        </a:p>
      </dgm:t>
    </dgm:pt>
    <dgm:pt modelId="{E2101C3F-CF72-400F-A5C0-8B28AD3974CB}">
      <dgm:prSet phldrT="[Texto]"/>
      <dgm:spPr/>
      <dgm:t>
        <a:bodyPr/>
        <a:lstStyle/>
        <a:p>
          <a:r>
            <a:rPr lang="pt-BR" dirty="0"/>
            <a:t>Esclarecer dúvidas sobre os documentos considerados na IN 54/2014</a:t>
          </a:r>
        </a:p>
      </dgm:t>
    </dgm:pt>
    <dgm:pt modelId="{2B3E5DFE-A651-4C12-84D1-95D16BC503AF}" type="parTrans" cxnId="{9D72E5A8-74DD-4F1B-BD92-167C34DDFBBA}">
      <dgm:prSet/>
      <dgm:spPr/>
      <dgm:t>
        <a:bodyPr/>
        <a:lstStyle/>
        <a:p>
          <a:endParaRPr lang="pt-BR"/>
        </a:p>
      </dgm:t>
    </dgm:pt>
    <dgm:pt modelId="{2646444E-FF0E-459C-ADEE-51858AC91B01}" type="sibTrans" cxnId="{9D72E5A8-74DD-4F1B-BD92-167C34DDFBBA}">
      <dgm:prSet/>
      <dgm:spPr/>
      <dgm:t>
        <a:bodyPr/>
        <a:lstStyle/>
        <a:p>
          <a:endParaRPr lang="pt-BR"/>
        </a:p>
      </dgm:t>
    </dgm:pt>
    <dgm:pt modelId="{BD8C1AD9-E752-4E38-94AF-9483D4A40013}">
      <dgm:prSet phldrT="[Texto]"/>
      <dgm:spPr/>
      <dgm:t>
        <a:bodyPr/>
        <a:lstStyle/>
        <a:p>
          <a:r>
            <a:rPr lang="pt-BR" dirty="0"/>
            <a:t>Garantir a celeridade das análises</a:t>
          </a:r>
        </a:p>
      </dgm:t>
    </dgm:pt>
    <dgm:pt modelId="{6FD764BD-DAE9-4C2A-87E3-43AF1F081FD9}" type="parTrans" cxnId="{ABA99E4D-D264-4B47-AD54-FB08DB193D0E}">
      <dgm:prSet/>
      <dgm:spPr/>
      <dgm:t>
        <a:bodyPr/>
        <a:lstStyle/>
        <a:p>
          <a:endParaRPr lang="pt-BR"/>
        </a:p>
      </dgm:t>
    </dgm:pt>
    <dgm:pt modelId="{DDBCF81B-7196-46A5-995B-43DCC2F4CB7A}" type="sibTrans" cxnId="{ABA99E4D-D264-4B47-AD54-FB08DB193D0E}">
      <dgm:prSet/>
      <dgm:spPr/>
      <dgm:t>
        <a:bodyPr/>
        <a:lstStyle/>
        <a:p>
          <a:endParaRPr lang="pt-BR"/>
        </a:p>
      </dgm:t>
    </dgm:pt>
    <dgm:pt modelId="{4001703E-1444-48A2-A4D6-C7801ADB345E}" type="pres">
      <dgm:prSet presAssocID="{5FC810F2-AA36-4F0C-BC9D-85CCD1BEBF5B}" presName="Name0" presStyleCnt="0">
        <dgm:presLayoutVars>
          <dgm:dir/>
          <dgm:animLvl val="lvl"/>
          <dgm:resizeHandles val="exact"/>
        </dgm:presLayoutVars>
      </dgm:prSet>
      <dgm:spPr/>
    </dgm:pt>
    <dgm:pt modelId="{CAEBA826-85B6-436B-81E2-22ABA7F3D350}" type="pres">
      <dgm:prSet presAssocID="{BD8C1AD9-E752-4E38-94AF-9483D4A40013}" presName="boxAndChildren" presStyleCnt="0"/>
      <dgm:spPr/>
    </dgm:pt>
    <dgm:pt modelId="{F38F636A-DF55-44D7-B44E-C8B8CD3E7885}" type="pres">
      <dgm:prSet presAssocID="{BD8C1AD9-E752-4E38-94AF-9483D4A40013}" presName="parentTextBox" presStyleLbl="node1" presStyleIdx="0" presStyleCnt="4"/>
      <dgm:spPr/>
    </dgm:pt>
    <dgm:pt modelId="{8804680F-D0B9-46A0-AD84-C5A15ECE1FB3}" type="pres">
      <dgm:prSet presAssocID="{2646444E-FF0E-459C-ADEE-51858AC91B01}" presName="sp" presStyleCnt="0"/>
      <dgm:spPr/>
    </dgm:pt>
    <dgm:pt modelId="{0EF2959F-2218-43C7-BAFB-F74E723A4DC1}" type="pres">
      <dgm:prSet presAssocID="{E2101C3F-CF72-400F-A5C0-8B28AD3974CB}" presName="arrowAndChildren" presStyleCnt="0"/>
      <dgm:spPr/>
    </dgm:pt>
    <dgm:pt modelId="{CD02159F-5660-4E58-9C81-972CB5E761C0}" type="pres">
      <dgm:prSet presAssocID="{E2101C3F-CF72-400F-A5C0-8B28AD3974CB}" presName="parentTextArrow" presStyleLbl="node1" presStyleIdx="1" presStyleCnt="4"/>
      <dgm:spPr/>
    </dgm:pt>
    <dgm:pt modelId="{B330BFF1-9690-499D-9A40-ECF23E924627}" type="pres">
      <dgm:prSet presAssocID="{71A62CED-DD35-4865-8A3F-156355AECDA0}" presName="sp" presStyleCnt="0"/>
      <dgm:spPr/>
    </dgm:pt>
    <dgm:pt modelId="{787D9EA9-8009-4A4C-B95A-958A6B4EEA84}" type="pres">
      <dgm:prSet presAssocID="{A173C6FA-01F7-48BB-B676-A9C0EA635672}" presName="arrowAndChildren" presStyleCnt="0"/>
      <dgm:spPr/>
    </dgm:pt>
    <dgm:pt modelId="{6F95EC84-D9D5-4A90-B3F9-EDC154F941C0}" type="pres">
      <dgm:prSet presAssocID="{A173C6FA-01F7-48BB-B676-A9C0EA635672}" presName="parentTextArrow" presStyleLbl="node1" presStyleIdx="2" presStyleCnt="4"/>
      <dgm:spPr/>
    </dgm:pt>
    <dgm:pt modelId="{C533F95D-1D21-49FE-8D9B-0FB0116234E8}" type="pres">
      <dgm:prSet presAssocID="{F1CF4D3D-0987-4B47-9161-EC02675F33B5}" presName="sp" presStyleCnt="0"/>
      <dgm:spPr/>
    </dgm:pt>
    <dgm:pt modelId="{40216F54-7DF2-46EC-A5F4-3781000D2C0F}" type="pres">
      <dgm:prSet presAssocID="{D1624D4A-A00C-4E78-8479-1C3B953C5898}" presName="arrowAndChildren" presStyleCnt="0"/>
      <dgm:spPr/>
    </dgm:pt>
    <dgm:pt modelId="{FB64E322-2428-4179-B9BB-78F4C76B446F}" type="pres">
      <dgm:prSet presAssocID="{D1624D4A-A00C-4E78-8479-1C3B953C5898}" presName="parentTextArrow" presStyleLbl="node1" presStyleIdx="3" presStyleCnt="4"/>
      <dgm:spPr/>
    </dgm:pt>
  </dgm:ptLst>
  <dgm:cxnLst>
    <dgm:cxn modelId="{7237E121-DB68-4EDD-A0E3-7DFD69A7213C}" type="presOf" srcId="{A173C6FA-01F7-48BB-B676-A9C0EA635672}" destId="{6F95EC84-D9D5-4A90-B3F9-EDC154F941C0}" srcOrd="0" destOrd="0" presId="urn:microsoft.com/office/officeart/2005/8/layout/process4"/>
    <dgm:cxn modelId="{B16D1260-05B6-435B-804E-B4B9316BB9A1}" srcId="{5FC810F2-AA36-4F0C-BC9D-85CCD1BEBF5B}" destId="{A173C6FA-01F7-48BB-B676-A9C0EA635672}" srcOrd="1" destOrd="0" parTransId="{8E645E63-B128-4614-9A73-E4DF650F2379}" sibTransId="{71A62CED-DD35-4865-8A3F-156355AECDA0}"/>
    <dgm:cxn modelId="{ABA99E4D-D264-4B47-AD54-FB08DB193D0E}" srcId="{5FC810F2-AA36-4F0C-BC9D-85CCD1BEBF5B}" destId="{BD8C1AD9-E752-4E38-94AF-9483D4A40013}" srcOrd="3" destOrd="0" parTransId="{6FD764BD-DAE9-4C2A-87E3-43AF1F081FD9}" sibTransId="{DDBCF81B-7196-46A5-995B-43DCC2F4CB7A}"/>
    <dgm:cxn modelId="{F4BD7E74-A94E-4905-89D1-D663AC131CE3}" type="presOf" srcId="{D1624D4A-A00C-4E78-8479-1C3B953C5898}" destId="{FB64E322-2428-4179-B9BB-78F4C76B446F}" srcOrd="0" destOrd="0" presId="urn:microsoft.com/office/officeart/2005/8/layout/process4"/>
    <dgm:cxn modelId="{A074AF9B-EE0F-4B42-8058-3EBEF8695C2F}" type="presOf" srcId="{E2101C3F-CF72-400F-A5C0-8B28AD3974CB}" destId="{CD02159F-5660-4E58-9C81-972CB5E761C0}" srcOrd="0" destOrd="0" presId="urn:microsoft.com/office/officeart/2005/8/layout/process4"/>
    <dgm:cxn modelId="{8A15C49D-4BA1-43A7-9DED-E76739DA9873}" srcId="{5FC810F2-AA36-4F0C-BC9D-85CCD1BEBF5B}" destId="{D1624D4A-A00C-4E78-8479-1C3B953C5898}" srcOrd="0" destOrd="0" parTransId="{5B3E26CC-EA73-4B4B-B236-563208F95305}" sibTransId="{F1CF4D3D-0987-4B47-9161-EC02675F33B5}"/>
    <dgm:cxn modelId="{9D72E5A8-74DD-4F1B-BD92-167C34DDFBBA}" srcId="{5FC810F2-AA36-4F0C-BC9D-85CCD1BEBF5B}" destId="{E2101C3F-CF72-400F-A5C0-8B28AD3974CB}" srcOrd="2" destOrd="0" parTransId="{2B3E5DFE-A651-4C12-84D1-95D16BC503AF}" sibTransId="{2646444E-FF0E-459C-ADEE-51858AC91B01}"/>
    <dgm:cxn modelId="{F53D87CB-E671-48A0-AC48-4E76967CA4A7}" type="presOf" srcId="{BD8C1AD9-E752-4E38-94AF-9483D4A40013}" destId="{F38F636A-DF55-44D7-B44E-C8B8CD3E7885}" srcOrd="0" destOrd="0" presId="urn:microsoft.com/office/officeart/2005/8/layout/process4"/>
    <dgm:cxn modelId="{060AC5D8-2999-4527-A387-490EFC0B906C}" type="presOf" srcId="{5FC810F2-AA36-4F0C-BC9D-85CCD1BEBF5B}" destId="{4001703E-1444-48A2-A4D6-C7801ADB345E}" srcOrd="0" destOrd="0" presId="urn:microsoft.com/office/officeart/2005/8/layout/process4"/>
    <dgm:cxn modelId="{E6481D98-2628-42FF-BBE3-50247FBCB20F}" type="presParOf" srcId="{4001703E-1444-48A2-A4D6-C7801ADB345E}" destId="{CAEBA826-85B6-436B-81E2-22ABA7F3D350}" srcOrd="0" destOrd="0" presId="urn:microsoft.com/office/officeart/2005/8/layout/process4"/>
    <dgm:cxn modelId="{DE579A50-8D5F-479F-9601-490640EB604E}" type="presParOf" srcId="{CAEBA826-85B6-436B-81E2-22ABA7F3D350}" destId="{F38F636A-DF55-44D7-B44E-C8B8CD3E7885}" srcOrd="0" destOrd="0" presId="urn:microsoft.com/office/officeart/2005/8/layout/process4"/>
    <dgm:cxn modelId="{67239A8D-962A-4E65-AEBC-EC1D43EEAE6B}" type="presParOf" srcId="{4001703E-1444-48A2-A4D6-C7801ADB345E}" destId="{8804680F-D0B9-46A0-AD84-C5A15ECE1FB3}" srcOrd="1" destOrd="0" presId="urn:microsoft.com/office/officeart/2005/8/layout/process4"/>
    <dgm:cxn modelId="{0C02AF29-8EE0-45FC-809D-43483F85A4C1}" type="presParOf" srcId="{4001703E-1444-48A2-A4D6-C7801ADB345E}" destId="{0EF2959F-2218-43C7-BAFB-F74E723A4DC1}" srcOrd="2" destOrd="0" presId="urn:microsoft.com/office/officeart/2005/8/layout/process4"/>
    <dgm:cxn modelId="{D0FE1251-B7BD-4CD1-95B7-5796048EDE06}" type="presParOf" srcId="{0EF2959F-2218-43C7-BAFB-F74E723A4DC1}" destId="{CD02159F-5660-4E58-9C81-972CB5E761C0}" srcOrd="0" destOrd="0" presId="urn:microsoft.com/office/officeart/2005/8/layout/process4"/>
    <dgm:cxn modelId="{72B1CB86-7F6D-4F7B-88E4-844435525826}" type="presParOf" srcId="{4001703E-1444-48A2-A4D6-C7801ADB345E}" destId="{B330BFF1-9690-499D-9A40-ECF23E924627}" srcOrd="3" destOrd="0" presId="urn:microsoft.com/office/officeart/2005/8/layout/process4"/>
    <dgm:cxn modelId="{735B7F58-1D8D-4396-99F4-DC7FF0FEF5D8}" type="presParOf" srcId="{4001703E-1444-48A2-A4D6-C7801ADB345E}" destId="{787D9EA9-8009-4A4C-B95A-958A6B4EEA84}" srcOrd="4" destOrd="0" presId="urn:microsoft.com/office/officeart/2005/8/layout/process4"/>
    <dgm:cxn modelId="{5FB346A1-8E4C-4060-AECF-AA343F37906B}" type="presParOf" srcId="{787D9EA9-8009-4A4C-B95A-958A6B4EEA84}" destId="{6F95EC84-D9D5-4A90-B3F9-EDC154F941C0}" srcOrd="0" destOrd="0" presId="urn:microsoft.com/office/officeart/2005/8/layout/process4"/>
    <dgm:cxn modelId="{F74DA97C-0530-407F-A49B-6AC12F892118}" type="presParOf" srcId="{4001703E-1444-48A2-A4D6-C7801ADB345E}" destId="{C533F95D-1D21-49FE-8D9B-0FB0116234E8}" srcOrd="5" destOrd="0" presId="urn:microsoft.com/office/officeart/2005/8/layout/process4"/>
    <dgm:cxn modelId="{5966629D-811A-4AEB-9CFF-CCCF156D4CEE}" type="presParOf" srcId="{4001703E-1444-48A2-A4D6-C7801ADB345E}" destId="{40216F54-7DF2-46EC-A5F4-3781000D2C0F}" srcOrd="6" destOrd="0" presId="urn:microsoft.com/office/officeart/2005/8/layout/process4"/>
    <dgm:cxn modelId="{398716D1-4E86-458B-B2AF-1424B8B4B6C2}" type="presParOf" srcId="{40216F54-7DF2-46EC-A5F4-3781000D2C0F}" destId="{FB64E322-2428-4179-B9BB-78F4C76B446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53BB45-AAA4-4B6C-8924-781796E034BD}" type="doc">
      <dgm:prSet loTypeId="urn:microsoft.com/office/officeart/2005/8/layout/equation1" loCatId="process" qsTypeId="urn:microsoft.com/office/officeart/2005/8/quickstyle/simple1" qsCatId="simple" csTypeId="urn:microsoft.com/office/officeart/2005/8/colors/colorful3" csCatId="colorful" phldr="1"/>
      <dgm:spPr/>
    </dgm:pt>
    <dgm:pt modelId="{99ADF1C7-479E-4E88-942C-764D9CC9E8D9}">
      <dgm:prSet phldrT="[Texto]"/>
      <dgm:spPr/>
      <dgm:t>
        <a:bodyPr/>
        <a:lstStyle/>
        <a:p>
          <a:r>
            <a:rPr lang="pt-BR" b="1" i="0" dirty="0"/>
            <a:t>Contrato Assinado</a:t>
          </a:r>
        </a:p>
      </dgm:t>
    </dgm:pt>
    <dgm:pt modelId="{F7F5AA24-7A3B-4B62-82FB-FF2B2C2333B5}" type="parTrans" cxnId="{95BEFB9A-CA3B-4101-84D8-A0292C63A28E}">
      <dgm:prSet/>
      <dgm:spPr/>
      <dgm:t>
        <a:bodyPr/>
        <a:lstStyle/>
        <a:p>
          <a:endParaRPr lang="pt-BR" b="1" i="0"/>
        </a:p>
      </dgm:t>
    </dgm:pt>
    <dgm:pt modelId="{0E849F75-3CDC-45F1-BB7D-369947BC8076}" type="sibTrans" cxnId="{95BEFB9A-CA3B-4101-84D8-A0292C63A28E}">
      <dgm:prSet/>
      <dgm:spPr/>
      <dgm:t>
        <a:bodyPr/>
        <a:lstStyle/>
        <a:p>
          <a:endParaRPr lang="pt-BR" b="1" i="0"/>
        </a:p>
      </dgm:t>
    </dgm:pt>
    <dgm:pt modelId="{EFDC840D-BFE9-4780-A659-C5E8B6286954}">
      <dgm:prSet phldrT="[Texto]"/>
      <dgm:spPr/>
      <dgm:t>
        <a:bodyPr/>
        <a:lstStyle/>
        <a:p>
          <a:r>
            <a:rPr lang="pt-BR" b="1" i="0" dirty="0"/>
            <a:t>Proposta de Adesão Assinada</a:t>
          </a:r>
        </a:p>
      </dgm:t>
    </dgm:pt>
    <dgm:pt modelId="{42795E5F-AFDB-409A-9B90-2679CCDFFE21}" type="parTrans" cxnId="{60A429E1-3473-40F7-8C02-23E3734B1352}">
      <dgm:prSet/>
      <dgm:spPr/>
      <dgm:t>
        <a:bodyPr/>
        <a:lstStyle/>
        <a:p>
          <a:endParaRPr lang="pt-BR" b="1" i="0"/>
        </a:p>
      </dgm:t>
    </dgm:pt>
    <dgm:pt modelId="{A9A5D1CE-6653-4E4C-BAB8-B4E0364E40BE}" type="sibTrans" cxnId="{60A429E1-3473-40F7-8C02-23E3734B1352}">
      <dgm:prSet/>
      <dgm:spPr/>
      <dgm:t>
        <a:bodyPr/>
        <a:lstStyle/>
        <a:p>
          <a:endParaRPr lang="pt-BR" b="1" i="0"/>
        </a:p>
      </dgm:t>
    </dgm:pt>
    <dgm:pt modelId="{B897F469-B3AF-4968-B5B6-268565EE94FD}">
      <dgm:prSet phldrT="[Texto]"/>
      <dgm:spPr/>
      <dgm:t>
        <a:bodyPr/>
        <a:lstStyle/>
        <a:p>
          <a:r>
            <a:rPr lang="pt-BR" b="1" i="0" dirty="0"/>
            <a:t>Vínculo</a:t>
          </a:r>
        </a:p>
      </dgm:t>
    </dgm:pt>
    <dgm:pt modelId="{0364B1C4-2685-4BBB-8A1E-C871E214A2D0}" type="parTrans" cxnId="{7E332FF1-6A00-4872-8A81-D64752ABA065}">
      <dgm:prSet/>
      <dgm:spPr/>
      <dgm:t>
        <a:bodyPr/>
        <a:lstStyle/>
        <a:p>
          <a:endParaRPr lang="pt-BR" b="1" i="0"/>
        </a:p>
      </dgm:t>
    </dgm:pt>
    <dgm:pt modelId="{0126A028-3D8E-4B0B-BE97-76799D2EC0F8}" type="sibTrans" cxnId="{7E332FF1-6A00-4872-8A81-D64752ABA065}">
      <dgm:prSet/>
      <dgm:spPr/>
      <dgm:t>
        <a:bodyPr/>
        <a:lstStyle/>
        <a:p>
          <a:endParaRPr lang="pt-BR" b="1" i="0"/>
        </a:p>
      </dgm:t>
    </dgm:pt>
    <dgm:pt modelId="{78157A63-DDDD-40A6-B4A1-C4481D11FEBB}" type="pres">
      <dgm:prSet presAssocID="{2853BB45-AAA4-4B6C-8924-781796E034BD}" presName="linearFlow" presStyleCnt="0">
        <dgm:presLayoutVars>
          <dgm:dir/>
          <dgm:resizeHandles val="exact"/>
        </dgm:presLayoutVars>
      </dgm:prSet>
      <dgm:spPr/>
    </dgm:pt>
    <dgm:pt modelId="{453E1478-4FE2-431A-905F-E5F51CBC6728}" type="pres">
      <dgm:prSet presAssocID="{99ADF1C7-479E-4E88-942C-764D9CC9E8D9}" presName="node" presStyleLbl="node1" presStyleIdx="0" presStyleCnt="3">
        <dgm:presLayoutVars>
          <dgm:bulletEnabled val="1"/>
        </dgm:presLayoutVars>
      </dgm:prSet>
      <dgm:spPr/>
    </dgm:pt>
    <dgm:pt modelId="{C1564237-1400-4E39-B294-C114343518E0}" type="pres">
      <dgm:prSet presAssocID="{0E849F75-3CDC-45F1-BB7D-369947BC8076}" presName="spacerL" presStyleCnt="0"/>
      <dgm:spPr/>
    </dgm:pt>
    <dgm:pt modelId="{3358623A-C8E7-461E-B146-424D1EFAF0F6}" type="pres">
      <dgm:prSet presAssocID="{0E849F75-3CDC-45F1-BB7D-369947BC8076}" presName="sibTrans" presStyleLbl="sibTrans2D1" presStyleIdx="0" presStyleCnt="2"/>
      <dgm:spPr/>
    </dgm:pt>
    <dgm:pt modelId="{99B9C2F3-6A99-40AF-9CBC-FCBE9AE059A6}" type="pres">
      <dgm:prSet presAssocID="{0E849F75-3CDC-45F1-BB7D-369947BC8076}" presName="spacerR" presStyleCnt="0"/>
      <dgm:spPr/>
    </dgm:pt>
    <dgm:pt modelId="{98D84ADB-8ECC-45B9-839D-F3996F7F1970}" type="pres">
      <dgm:prSet presAssocID="{EFDC840D-BFE9-4780-A659-C5E8B6286954}" presName="node" presStyleLbl="node1" presStyleIdx="1" presStyleCnt="3">
        <dgm:presLayoutVars>
          <dgm:bulletEnabled val="1"/>
        </dgm:presLayoutVars>
      </dgm:prSet>
      <dgm:spPr/>
    </dgm:pt>
    <dgm:pt modelId="{6C08C953-93FF-45D2-B16D-D6B3D1CF2BD0}" type="pres">
      <dgm:prSet presAssocID="{A9A5D1CE-6653-4E4C-BAB8-B4E0364E40BE}" presName="spacerL" presStyleCnt="0"/>
      <dgm:spPr/>
    </dgm:pt>
    <dgm:pt modelId="{41C8F58E-6A08-4D32-B58C-66C89F7EA424}" type="pres">
      <dgm:prSet presAssocID="{A9A5D1CE-6653-4E4C-BAB8-B4E0364E40BE}" presName="sibTrans" presStyleLbl="sibTrans2D1" presStyleIdx="1" presStyleCnt="2"/>
      <dgm:spPr/>
    </dgm:pt>
    <dgm:pt modelId="{4C131C11-D080-4BB7-9EF5-F670485527F1}" type="pres">
      <dgm:prSet presAssocID="{A9A5D1CE-6653-4E4C-BAB8-B4E0364E40BE}" presName="spacerR" presStyleCnt="0"/>
      <dgm:spPr/>
    </dgm:pt>
    <dgm:pt modelId="{399603F0-7717-46C1-921E-91B1CAE11750}" type="pres">
      <dgm:prSet presAssocID="{B897F469-B3AF-4968-B5B6-268565EE94FD}" presName="node" presStyleLbl="node1" presStyleIdx="2" presStyleCnt="3">
        <dgm:presLayoutVars>
          <dgm:bulletEnabled val="1"/>
        </dgm:presLayoutVars>
      </dgm:prSet>
      <dgm:spPr/>
    </dgm:pt>
  </dgm:ptLst>
  <dgm:cxnLst>
    <dgm:cxn modelId="{48D0FE1C-2251-4783-BE80-33469D27F67D}" type="presOf" srcId="{B897F469-B3AF-4968-B5B6-268565EE94FD}" destId="{399603F0-7717-46C1-921E-91B1CAE11750}" srcOrd="0" destOrd="0" presId="urn:microsoft.com/office/officeart/2005/8/layout/equation1"/>
    <dgm:cxn modelId="{6E034E26-50B2-4154-AA64-35D61E19F68D}" type="presOf" srcId="{0E849F75-3CDC-45F1-BB7D-369947BC8076}" destId="{3358623A-C8E7-461E-B146-424D1EFAF0F6}" srcOrd="0" destOrd="0" presId="urn:microsoft.com/office/officeart/2005/8/layout/equation1"/>
    <dgm:cxn modelId="{1D400A99-3709-4961-B809-BF989BB39F5E}" type="presOf" srcId="{EFDC840D-BFE9-4780-A659-C5E8B6286954}" destId="{98D84ADB-8ECC-45B9-839D-F3996F7F1970}" srcOrd="0" destOrd="0" presId="urn:microsoft.com/office/officeart/2005/8/layout/equation1"/>
    <dgm:cxn modelId="{95BEFB9A-CA3B-4101-84D8-A0292C63A28E}" srcId="{2853BB45-AAA4-4B6C-8924-781796E034BD}" destId="{99ADF1C7-479E-4E88-942C-764D9CC9E8D9}" srcOrd="0" destOrd="0" parTransId="{F7F5AA24-7A3B-4B62-82FB-FF2B2C2333B5}" sibTransId="{0E849F75-3CDC-45F1-BB7D-369947BC8076}"/>
    <dgm:cxn modelId="{3AEE3AA9-CFC2-4E73-AE99-BE6182AA6ACC}" type="presOf" srcId="{A9A5D1CE-6653-4E4C-BAB8-B4E0364E40BE}" destId="{41C8F58E-6A08-4D32-B58C-66C89F7EA424}" srcOrd="0" destOrd="0" presId="urn:microsoft.com/office/officeart/2005/8/layout/equation1"/>
    <dgm:cxn modelId="{60A429E1-3473-40F7-8C02-23E3734B1352}" srcId="{2853BB45-AAA4-4B6C-8924-781796E034BD}" destId="{EFDC840D-BFE9-4780-A659-C5E8B6286954}" srcOrd="1" destOrd="0" parTransId="{42795E5F-AFDB-409A-9B90-2679CCDFFE21}" sibTransId="{A9A5D1CE-6653-4E4C-BAB8-B4E0364E40BE}"/>
    <dgm:cxn modelId="{00A2C3E1-97E6-4C6B-BD25-3319869C4357}" type="presOf" srcId="{99ADF1C7-479E-4E88-942C-764D9CC9E8D9}" destId="{453E1478-4FE2-431A-905F-E5F51CBC6728}" srcOrd="0" destOrd="0" presId="urn:microsoft.com/office/officeart/2005/8/layout/equation1"/>
    <dgm:cxn modelId="{7E332FF1-6A00-4872-8A81-D64752ABA065}" srcId="{2853BB45-AAA4-4B6C-8924-781796E034BD}" destId="{B897F469-B3AF-4968-B5B6-268565EE94FD}" srcOrd="2" destOrd="0" parTransId="{0364B1C4-2685-4BBB-8A1E-C871E214A2D0}" sibTransId="{0126A028-3D8E-4B0B-BE97-76799D2EC0F8}"/>
    <dgm:cxn modelId="{0732A9F9-ED54-446A-AB39-5A1ED43715E3}" type="presOf" srcId="{2853BB45-AAA4-4B6C-8924-781796E034BD}" destId="{78157A63-DDDD-40A6-B4A1-C4481D11FEBB}" srcOrd="0" destOrd="0" presId="urn:microsoft.com/office/officeart/2005/8/layout/equation1"/>
    <dgm:cxn modelId="{88612180-B1F9-4F16-BFC4-BD5B603E9400}" type="presParOf" srcId="{78157A63-DDDD-40A6-B4A1-C4481D11FEBB}" destId="{453E1478-4FE2-431A-905F-E5F51CBC6728}" srcOrd="0" destOrd="0" presId="urn:microsoft.com/office/officeart/2005/8/layout/equation1"/>
    <dgm:cxn modelId="{706B33B4-2BB9-4D2B-B951-F81ADA7AFC6C}" type="presParOf" srcId="{78157A63-DDDD-40A6-B4A1-C4481D11FEBB}" destId="{C1564237-1400-4E39-B294-C114343518E0}" srcOrd="1" destOrd="0" presId="urn:microsoft.com/office/officeart/2005/8/layout/equation1"/>
    <dgm:cxn modelId="{E211C0E2-77E2-4982-A09B-FCA5E0DA563E}" type="presParOf" srcId="{78157A63-DDDD-40A6-B4A1-C4481D11FEBB}" destId="{3358623A-C8E7-461E-B146-424D1EFAF0F6}" srcOrd="2" destOrd="0" presId="urn:microsoft.com/office/officeart/2005/8/layout/equation1"/>
    <dgm:cxn modelId="{99BE20D9-4499-47A9-8206-728A3E80688D}" type="presParOf" srcId="{78157A63-DDDD-40A6-B4A1-C4481D11FEBB}" destId="{99B9C2F3-6A99-40AF-9CBC-FCBE9AE059A6}" srcOrd="3" destOrd="0" presId="urn:microsoft.com/office/officeart/2005/8/layout/equation1"/>
    <dgm:cxn modelId="{5982BDA6-A232-4CC5-B440-573C036053E9}" type="presParOf" srcId="{78157A63-DDDD-40A6-B4A1-C4481D11FEBB}" destId="{98D84ADB-8ECC-45B9-839D-F3996F7F1970}" srcOrd="4" destOrd="0" presId="urn:microsoft.com/office/officeart/2005/8/layout/equation1"/>
    <dgm:cxn modelId="{8F285F3C-8737-475A-9F40-3ED93FA696FD}" type="presParOf" srcId="{78157A63-DDDD-40A6-B4A1-C4481D11FEBB}" destId="{6C08C953-93FF-45D2-B16D-D6B3D1CF2BD0}" srcOrd="5" destOrd="0" presId="urn:microsoft.com/office/officeart/2005/8/layout/equation1"/>
    <dgm:cxn modelId="{BBC66BD0-ED80-4D13-80C3-FCC961A2ABFF}" type="presParOf" srcId="{78157A63-DDDD-40A6-B4A1-C4481D11FEBB}" destId="{41C8F58E-6A08-4D32-B58C-66C89F7EA424}" srcOrd="6" destOrd="0" presId="urn:microsoft.com/office/officeart/2005/8/layout/equation1"/>
    <dgm:cxn modelId="{58F8A425-62C1-47C9-9156-C1E16E4C2FAF}" type="presParOf" srcId="{78157A63-DDDD-40A6-B4A1-C4481D11FEBB}" destId="{4C131C11-D080-4BB7-9EF5-F670485527F1}" srcOrd="7" destOrd="0" presId="urn:microsoft.com/office/officeart/2005/8/layout/equation1"/>
    <dgm:cxn modelId="{C8E9E01D-9AC9-4AB9-9BFA-484BCE943007}" type="presParOf" srcId="{78157A63-DDDD-40A6-B4A1-C4481D11FEBB}" destId="{399603F0-7717-46C1-921E-91B1CAE1175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85DDBA-FDDA-40B2-B679-01DE1392FE2A}"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pt-BR"/>
        </a:p>
      </dgm:t>
    </dgm:pt>
    <dgm:pt modelId="{0B634E87-AE9E-4D8B-B980-7900F1ED0A51}">
      <dgm:prSet phldrT="[Texto]" custT="1"/>
      <dgm:spPr/>
      <dgm:t>
        <a:bodyPr/>
        <a:lstStyle/>
        <a:p>
          <a:pPr algn="just"/>
          <a:r>
            <a:rPr lang="pt-BR" sz="2000" dirty="0"/>
            <a:t>Proposta ou termo de adesão do beneficiário ao produto</a:t>
          </a:r>
        </a:p>
      </dgm:t>
    </dgm:pt>
    <dgm:pt modelId="{785563A7-3A4A-450C-976B-685430625513}" type="parTrans" cxnId="{4A0770D7-8A83-4EA9-939B-B3059C793EF1}">
      <dgm:prSet/>
      <dgm:spPr/>
      <dgm:t>
        <a:bodyPr/>
        <a:lstStyle/>
        <a:p>
          <a:pPr algn="just"/>
          <a:endParaRPr lang="pt-BR" sz="2000"/>
        </a:p>
      </dgm:t>
    </dgm:pt>
    <dgm:pt modelId="{A2D03314-E310-470D-AB59-F2B14D5EBB87}" type="sibTrans" cxnId="{4A0770D7-8A83-4EA9-939B-B3059C793EF1}">
      <dgm:prSet/>
      <dgm:spPr/>
      <dgm:t>
        <a:bodyPr/>
        <a:lstStyle/>
        <a:p>
          <a:pPr algn="just"/>
          <a:endParaRPr lang="pt-BR" sz="2000"/>
        </a:p>
      </dgm:t>
    </dgm:pt>
    <dgm:pt modelId="{5037E6DF-FE05-4FB4-BE86-E93C8669FFF8}">
      <dgm:prSet phldrT="[Texto]" custT="1"/>
      <dgm:spPr/>
      <dgm:t>
        <a:bodyPr/>
        <a:lstStyle/>
        <a:p>
          <a:pPr algn="just"/>
          <a:r>
            <a:rPr lang="pt-BR" sz="2000" dirty="0"/>
            <a:t>Declaração do beneficiário identificado, acompanhada de cópia de seu documento de identidade do declarante; </a:t>
          </a:r>
        </a:p>
      </dgm:t>
    </dgm:pt>
    <dgm:pt modelId="{79715F59-7A87-4660-86F9-F39454C51FCD}" type="parTrans" cxnId="{9A791073-678E-44F7-A114-FCB6CF9DD78A}">
      <dgm:prSet/>
      <dgm:spPr/>
      <dgm:t>
        <a:bodyPr/>
        <a:lstStyle/>
        <a:p>
          <a:pPr algn="just"/>
          <a:endParaRPr lang="pt-BR" sz="2000"/>
        </a:p>
      </dgm:t>
    </dgm:pt>
    <dgm:pt modelId="{10A1C75E-45A4-46BB-93E0-786EDD5D4B57}" type="sibTrans" cxnId="{9A791073-678E-44F7-A114-FCB6CF9DD78A}">
      <dgm:prSet/>
      <dgm:spPr/>
      <dgm:t>
        <a:bodyPr/>
        <a:lstStyle/>
        <a:p>
          <a:pPr algn="just"/>
          <a:endParaRPr lang="pt-BR" sz="2000"/>
        </a:p>
      </dgm:t>
    </dgm:pt>
    <dgm:pt modelId="{7729A8B3-D612-4549-80D2-0C1018926809}">
      <dgm:prSet phldrT="[Texto]" custT="1"/>
      <dgm:spPr/>
      <dgm:t>
        <a:bodyPr/>
        <a:lstStyle/>
        <a:p>
          <a:pPr algn="just"/>
          <a:r>
            <a:rPr lang="pt-BR" sz="2000" dirty="0"/>
            <a:t>Declaração da pessoa jurídica contratante ou apresentação do pedido de inserção do beneficiário, com a identificação da pessoa jurídica contratante, incluindo seu CNPJ e telefone, nome, CPF, RG, matrícula e cargo do declarante</a:t>
          </a:r>
        </a:p>
      </dgm:t>
    </dgm:pt>
    <dgm:pt modelId="{B6CD17B5-20E2-477F-B124-51A75DA0DC1A}" type="parTrans" cxnId="{FC86E684-2E8F-420F-BBF9-50867DAFA7DA}">
      <dgm:prSet/>
      <dgm:spPr/>
      <dgm:t>
        <a:bodyPr/>
        <a:lstStyle/>
        <a:p>
          <a:pPr algn="just"/>
          <a:endParaRPr lang="pt-BR" sz="2000"/>
        </a:p>
      </dgm:t>
    </dgm:pt>
    <dgm:pt modelId="{92514C5B-C3A6-4E29-90EB-329E72AAB685}" type="sibTrans" cxnId="{FC86E684-2E8F-420F-BBF9-50867DAFA7DA}">
      <dgm:prSet/>
      <dgm:spPr/>
      <dgm:t>
        <a:bodyPr/>
        <a:lstStyle/>
        <a:p>
          <a:pPr algn="just"/>
          <a:endParaRPr lang="pt-BR" sz="2000"/>
        </a:p>
      </dgm:t>
    </dgm:pt>
    <dgm:pt modelId="{E56748EC-61A6-4890-9BC9-455E6B5EE252}" type="pres">
      <dgm:prSet presAssocID="{7A85DDBA-FDDA-40B2-B679-01DE1392FE2A}" presName="linear" presStyleCnt="0">
        <dgm:presLayoutVars>
          <dgm:dir/>
          <dgm:animLvl val="lvl"/>
          <dgm:resizeHandles val="exact"/>
        </dgm:presLayoutVars>
      </dgm:prSet>
      <dgm:spPr/>
    </dgm:pt>
    <dgm:pt modelId="{5FB33A9E-EA5F-4356-9A44-E3E7709EFF79}" type="pres">
      <dgm:prSet presAssocID="{0B634E87-AE9E-4D8B-B980-7900F1ED0A51}" presName="parentLin" presStyleCnt="0"/>
      <dgm:spPr/>
    </dgm:pt>
    <dgm:pt modelId="{029E3E0B-BF3C-40EF-9BDB-0E651252A085}" type="pres">
      <dgm:prSet presAssocID="{0B634E87-AE9E-4D8B-B980-7900F1ED0A51}" presName="parentLeftMargin" presStyleLbl="node1" presStyleIdx="0" presStyleCnt="3"/>
      <dgm:spPr/>
    </dgm:pt>
    <dgm:pt modelId="{28C1A9AC-2195-41B9-8537-1A01C408E8A0}" type="pres">
      <dgm:prSet presAssocID="{0B634E87-AE9E-4D8B-B980-7900F1ED0A51}" presName="parentText" presStyleLbl="node1" presStyleIdx="0" presStyleCnt="3" custScaleX="122727">
        <dgm:presLayoutVars>
          <dgm:chMax val="0"/>
          <dgm:bulletEnabled val="1"/>
        </dgm:presLayoutVars>
      </dgm:prSet>
      <dgm:spPr/>
    </dgm:pt>
    <dgm:pt modelId="{007F7134-71E5-419E-9DFA-452FB2C0A318}" type="pres">
      <dgm:prSet presAssocID="{0B634E87-AE9E-4D8B-B980-7900F1ED0A51}" presName="negativeSpace" presStyleCnt="0"/>
      <dgm:spPr/>
    </dgm:pt>
    <dgm:pt modelId="{E7EB3ED8-B901-497C-BEE5-9A88B1AAB339}" type="pres">
      <dgm:prSet presAssocID="{0B634E87-AE9E-4D8B-B980-7900F1ED0A51}" presName="childText" presStyleLbl="conFgAcc1" presStyleIdx="0" presStyleCnt="3">
        <dgm:presLayoutVars>
          <dgm:bulletEnabled val="1"/>
        </dgm:presLayoutVars>
      </dgm:prSet>
      <dgm:spPr/>
    </dgm:pt>
    <dgm:pt modelId="{24C5FA27-B5F5-4C25-A82F-65A7DDF6F186}" type="pres">
      <dgm:prSet presAssocID="{A2D03314-E310-470D-AB59-F2B14D5EBB87}" presName="spaceBetweenRectangles" presStyleCnt="0"/>
      <dgm:spPr/>
    </dgm:pt>
    <dgm:pt modelId="{E89D7828-539D-470A-8665-EBA76DEF5A30}" type="pres">
      <dgm:prSet presAssocID="{5037E6DF-FE05-4FB4-BE86-E93C8669FFF8}" presName="parentLin" presStyleCnt="0"/>
      <dgm:spPr/>
    </dgm:pt>
    <dgm:pt modelId="{5B8E96A6-1174-465A-899A-43F8D54F4D1C}" type="pres">
      <dgm:prSet presAssocID="{5037E6DF-FE05-4FB4-BE86-E93C8669FFF8}" presName="parentLeftMargin" presStyleLbl="node1" presStyleIdx="0" presStyleCnt="3"/>
      <dgm:spPr/>
    </dgm:pt>
    <dgm:pt modelId="{2B97AF86-BE77-4AE5-AD62-247323972EEE}" type="pres">
      <dgm:prSet presAssocID="{5037E6DF-FE05-4FB4-BE86-E93C8669FFF8}" presName="parentText" presStyleLbl="node1" presStyleIdx="1" presStyleCnt="3" custScaleX="125046">
        <dgm:presLayoutVars>
          <dgm:chMax val="0"/>
          <dgm:bulletEnabled val="1"/>
        </dgm:presLayoutVars>
      </dgm:prSet>
      <dgm:spPr/>
    </dgm:pt>
    <dgm:pt modelId="{EAC16B5D-497C-4CA8-8AEA-3DF358D6FEB7}" type="pres">
      <dgm:prSet presAssocID="{5037E6DF-FE05-4FB4-BE86-E93C8669FFF8}" presName="negativeSpace" presStyleCnt="0"/>
      <dgm:spPr/>
    </dgm:pt>
    <dgm:pt modelId="{B24DC765-3559-4ED0-B761-598AF956EC6A}" type="pres">
      <dgm:prSet presAssocID="{5037E6DF-FE05-4FB4-BE86-E93C8669FFF8}" presName="childText" presStyleLbl="conFgAcc1" presStyleIdx="1" presStyleCnt="3">
        <dgm:presLayoutVars>
          <dgm:bulletEnabled val="1"/>
        </dgm:presLayoutVars>
      </dgm:prSet>
      <dgm:spPr/>
    </dgm:pt>
    <dgm:pt modelId="{66A195D8-62E1-4F91-B052-9E5FA3C01DC4}" type="pres">
      <dgm:prSet presAssocID="{10A1C75E-45A4-46BB-93E0-786EDD5D4B57}" presName="spaceBetweenRectangles" presStyleCnt="0"/>
      <dgm:spPr/>
    </dgm:pt>
    <dgm:pt modelId="{E9D9B0EC-9F86-43A0-9614-15F4C234553F}" type="pres">
      <dgm:prSet presAssocID="{7729A8B3-D612-4549-80D2-0C1018926809}" presName="parentLin" presStyleCnt="0"/>
      <dgm:spPr/>
    </dgm:pt>
    <dgm:pt modelId="{EEDA8BD8-8408-49A6-AFB6-374546ED8407}" type="pres">
      <dgm:prSet presAssocID="{7729A8B3-D612-4549-80D2-0C1018926809}" presName="parentLeftMargin" presStyleLbl="node1" presStyleIdx="1" presStyleCnt="3"/>
      <dgm:spPr/>
    </dgm:pt>
    <dgm:pt modelId="{00651414-0A16-4A07-88AF-EA1DBC08CA72}" type="pres">
      <dgm:prSet presAssocID="{7729A8B3-D612-4549-80D2-0C1018926809}" presName="parentText" presStyleLbl="node1" presStyleIdx="2" presStyleCnt="3" custScaleX="124119">
        <dgm:presLayoutVars>
          <dgm:chMax val="0"/>
          <dgm:bulletEnabled val="1"/>
        </dgm:presLayoutVars>
      </dgm:prSet>
      <dgm:spPr/>
    </dgm:pt>
    <dgm:pt modelId="{03D8EC87-2145-4A6F-B509-B4EB67FA3070}" type="pres">
      <dgm:prSet presAssocID="{7729A8B3-D612-4549-80D2-0C1018926809}" presName="negativeSpace" presStyleCnt="0"/>
      <dgm:spPr/>
    </dgm:pt>
    <dgm:pt modelId="{2593D5DB-CEAE-4DF5-87CA-32817E23CE35}" type="pres">
      <dgm:prSet presAssocID="{7729A8B3-D612-4549-80D2-0C1018926809}" presName="childText" presStyleLbl="conFgAcc1" presStyleIdx="2" presStyleCnt="3">
        <dgm:presLayoutVars>
          <dgm:bulletEnabled val="1"/>
        </dgm:presLayoutVars>
      </dgm:prSet>
      <dgm:spPr/>
    </dgm:pt>
  </dgm:ptLst>
  <dgm:cxnLst>
    <dgm:cxn modelId="{FF5F4E1D-A09F-4BBF-B530-25C92CA7D951}" type="presOf" srcId="{7729A8B3-D612-4549-80D2-0C1018926809}" destId="{EEDA8BD8-8408-49A6-AFB6-374546ED8407}" srcOrd="0" destOrd="0" presId="urn:microsoft.com/office/officeart/2005/8/layout/list1"/>
    <dgm:cxn modelId="{56DE0222-A3DB-4192-BDD7-62444C7539B4}" type="presOf" srcId="{5037E6DF-FE05-4FB4-BE86-E93C8669FFF8}" destId="{2B97AF86-BE77-4AE5-AD62-247323972EEE}" srcOrd="1" destOrd="0" presId="urn:microsoft.com/office/officeart/2005/8/layout/list1"/>
    <dgm:cxn modelId="{89586728-6A82-4B89-B06C-C303C763ADD7}" type="presOf" srcId="{0B634E87-AE9E-4D8B-B980-7900F1ED0A51}" destId="{28C1A9AC-2195-41B9-8537-1A01C408E8A0}" srcOrd="1" destOrd="0" presId="urn:microsoft.com/office/officeart/2005/8/layout/list1"/>
    <dgm:cxn modelId="{3C0CD729-F6F9-419B-BBDE-12FD4A0549DC}" type="presOf" srcId="{7729A8B3-D612-4549-80D2-0C1018926809}" destId="{00651414-0A16-4A07-88AF-EA1DBC08CA72}" srcOrd="1" destOrd="0" presId="urn:microsoft.com/office/officeart/2005/8/layout/list1"/>
    <dgm:cxn modelId="{64947550-C81A-4E8F-9EB4-E366B866D8E4}" type="presOf" srcId="{0B634E87-AE9E-4D8B-B980-7900F1ED0A51}" destId="{029E3E0B-BF3C-40EF-9BDB-0E651252A085}" srcOrd="0" destOrd="0" presId="urn:microsoft.com/office/officeart/2005/8/layout/list1"/>
    <dgm:cxn modelId="{BBE3B551-363B-4314-8FC8-BA6E7F6AE0AA}" type="presOf" srcId="{7A85DDBA-FDDA-40B2-B679-01DE1392FE2A}" destId="{E56748EC-61A6-4890-9BC9-455E6B5EE252}" srcOrd="0" destOrd="0" presId="urn:microsoft.com/office/officeart/2005/8/layout/list1"/>
    <dgm:cxn modelId="{9A791073-678E-44F7-A114-FCB6CF9DD78A}" srcId="{7A85DDBA-FDDA-40B2-B679-01DE1392FE2A}" destId="{5037E6DF-FE05-4FB4-BE86-E93C8669FFF8}" srcOrd="1" destOrd="0" parTransId="{79715F59-7A87-4660-86F9-F39454C51FCD}" sibTransId="{10A1C75E-45A4-46BB-93E0-786EDD5D4B57}"/>
    <dgm:cxn modelId="{FC86E684-2E8F-420F-BBF9-50867DAFA7DA}" srcId="{7A85DDBA-FDDA-40B2-B679-01DE1392FE2A}" destId="{7729A8B3-D612-4549-80D2-0C1018926809}" srcOrd="2" destOrd="0" parTransId="{B6CD17B5-20E2-477F-B124-51A75DA0DC1A}" sibTransId="{92514C5B-C3A6-4E29-90EB-329E72AAB685}"/>
    <dgm:cxn modelId="{4A0770D7-8A83-4EA9-939B-B3059C793EF1}" srcId="{7A85DDBA-FDDA-40B2-B679-01DE1392FE2A}" destId="{0B634E87-AE9E-4D8B-B980-7900F1ED0A51}" srcOrd="0" destOrd="0" parTransId="{785563A7-3A4A-450C-976B-685430625513}" sibTransId="{A2D03314-E310-470D-AB59-F2B14D5EBB87}"/>
    <dgm:cxn modelId="{89EEB4F0-918F-4DBE-8A82-F0BDDB4BB853}" type="presOf" srcId="{5037E6DF-FE05-4FB4-BE86-E93C8669FFF8}" destId="{5B8E96A6-1174-465A-899A-43F8D54F4D1C}" srcOrd="0" destOrd="0" presId="urn:microsoft.com/office/officeart/2005/8/layout/list1"/>
    <dgm:cxn modelId="{FAC518CC-B72D-4EF0-8650-2151A99AE420}" type="presParOf" srcId="{E56748EC-61A6-4890-9BC9-455E6B5EE252}" destId="{5FB33A9E-EA5F-4356-9A44-E3E7709EFF79}" srcOrd="0" destOrd="0" presId="urn:microsoft.com/office/officeart/2005/8/layout/list1"/>
    <dgm:cxn modelId="{0791B6D0-D720-40B6-A080-34390F6795A6}" type="presParOf" srcId="{5FB33A9E-EA5F-4356-9A44-E3E7709EFF79}" destId="{029E3E0B-BF3C-40EF-9BDB-0E651252A085}" srcOrd="0" destOrd="0" presId="urn:microsoft.com/office/officeart/2005/8/layout/list1"/>
    <dgm:cxn modelId="{C229E844-6C56-46FA-98B4-CBDDA260B0C9}" type="presParOf" srcId="{5FB33A9E-EA5F-4356-9A44-E3E7709EFF79}" destId="{28C1A9AC-2195-41B9-8537-1A01C408E8A0}" srcOrd="1" destOrd="0" presId="urn:microsoft.com/office/officeart/2005/8/layout/list1"/>
    <dgm:cxn modelId="{A79D44B3-F424-4F4C-9A87-B3D991B4009D}" type="presParOf" srcId="{E56748EC-61A6-4890-9BC9-455E6B5EE252}" destId="{007F7134-71E5-419E-9DFA-452FB2C0A318}" srcOrd="1" destOrd="0" presId="urn:microsoft.com/office/officeart/2005/8/layout/list1"/>
    <dgm:cxn modelId="{86AEE829-7AC1-41A0-BF50-27AC0D6D6B64}" type="presParOf" srcId="{E56748EC-61A6-4890-9BC9-455E6B5EE252}" destId="{E7EB3ED8-B901-497C-BEE5-9A88B1AAB339}" srcOrd="2" destOrd="0" presId="urn:microsoft.com/office/officeart/2005/8/layout/list1"/>
    <dgm:cxn modelId="{66A9DF95-00F9-4051-A437-1F66012870BB}" type="presParOf" srcId="{E56748EC-61A6-4890-9BC9-455E6B5EE252}" destId="{24C5FA27-B5F5-4C25-A82F-65A7DDF6F186}" srcOrd="3" destOrd="0" presId="urn:microsoft.com/office/officeart/2005/8/layout/list1"/>
    <dgm:cxn modelId="{42848ECF-159A-4A79-987F-C3916EBF5838}" type="presParOf" srcId="{E56748EC-61A6-4890-9BC9-455E6B5EE252}" destId="{E89D7828-539D-470A-8665-EBA76DEF5A30}" srcOrd="4" destOrd="0" presId="urn:microsoft.com/office/officeart/2005/8/layout/list1"/>
    <dgm:cxn modelId="{74F285F4-3869-4039-A930-BB1C916F9560}" type="presParOf" srcId="{E89D7828-539D-470A-8665-EBA76DEF5A30}" destId="{5B8E96A6-1174-465A-899A-43F8D54F4D1C}" srcOrd="0" destOrd="0" presId="urn:microsoft.com/office/officeart/2005/8/layout/list1"/>
    <dgm:cxn modelId="{0261FD4B-C3C2-47A1-92E4-27E62D1C0511}" type="presParOf" srcId="{E89D7828-539D-470A-8665-EBA76DEF5A30}" destId="{2B97AF86-BE77-4AE5-AD62-247323972EEE}" srcOrd="1" destOrd="0" presId="urn:microsoft.com/office/officeart/2005/8/layout/list1"/>
    <dgm:cxn modelId="{8F3D675D-F892-45B7-A68B-B21966919BCF}" type="presParOf" srcId="{E56748EC-61A6-4890-9BC9-455E6B5EE252}" destId="{EAC16B5D-497C-4CA8-8AEA-3DF358D6FEB7}" srcOrd="5" destOrd="0" presId="urn:microsoft.com/office/officeart/2005/8/layout/list1"/>
    <dgm:cxn modelId="{FCFD1245-CB3E-449A-80ED-BD9F84D80C09}" type="presParOf" srcId="{E56748EC-61A6-4890-9BC9-455E6B5EE252}" destId="{B24DC765-3559-4ED0-B761-598AF956EC6A}" srcOrd="6" destOrd="0" presId="urn:microsoft.com/office/officeart/2005/8/layout/list1"/>
    <dgm:cxn modelId="{56D9DA85-0EB5-4B86-8BE0-B57730485417}" type="presParOf" srcId="{E56748EC-61A6-4890-9BC9-455E6B5EE252}" destId="{66A195D8-62E1-4F91-B052-9E5FA3C01DC4}" srcOrd="7" destOrd="0" presId="urn:microsoft.com/office/officeart/2005/8/layout/list1"/>
    <dgm:cxn modelId="{0A5EF2FC-50AD-49F1-95E8-0A67AD2B4221}" type="presParOf" srcId="{E56748EC-61A6-4890-9BC9-455E6B5EE252}" destId="{E9D9B0EC-9F86-43A0-9614-15F4C234553F}" srcOrd="8" destOrd="0" presId="urn:microsoft.com/office/officeart/2005/8/layout/list1"/>
    <dgm:cxn modelId="{8EF1CA04-DAA8-411C-8D37-3CCC0F8171C3}" type="presParOf" srcId="{E9D9B0EC-9F86-43A0-9614-15F4C234553F}" destId="{EEDA8BD8-8408-49A6-AFB6-374546ED8407}" srcOrd="0" destOrd="0" presId="urn:microsoft.com/office/officeart/2005/8/layout/list1"/>
    <dgm:cxn modelId="{7C24DB62-BBEB-45C0-9E56-573A80713534}" type="presParOf" srcId="{E9D9B0EC-9F86-43A0-9614-15F4C234553F}" destId="{00651414-0A16-4A07-88AF-EA1DBC08CA72}" srcOrd="1" destOrd="0" presId="urn:microsoft.com/office/officeart/2005/8/layout/list1"/>
    <dgm:cxn modelId="{520F1931-F034-4503-BBD9-10B5BEB59F86}" type="presParOf" srcId="{E56748EC-61A6-4890-9BC9-455E6B5EE252}" destId="{03D8EC87-2145-4A6F-B509-B4EB67FA3070}" srcOrd="9" destOrd="0" presId="urn:microsoft.com/office/officeart/2005/8/layout/list1"/>
    <dgm:cxn modelId="{F0D4E7BE-62CF-41D9-BF5E-A13D24F5B798}" type="presParOf" srcId="{E56748EC-61A6-4890-9BC9-455E6B5EE252}" destId="{2593D5DB-CEAE-4DF5-87CA-32817E23CE35}"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71E603-F9BD-4036-B428-EAA0372F7502}" type="doc">
      <dgm:prSet loTypeId="urn:microsoft.com/office/officeart/2005/8/layout/list1" loCatId="list" qsTypeId="urn:microsoft.com/office/officeart/2005/8/quickstyle/simple1" qsCatId="simple" csTypeId="urn:microsoft.com/office/officeart/2005/8/colors/accent1_1" csCatId="accent1"/>
      <dgm:spPr/>
      <dgm:t>
        <a:bodyPr/>
        <a:lstStyle/>
        <a:p>
          <a:endParaRPr lang="pt-BR"/>
        </a:p>
      </dgm:t>
    </dgm:pt>
    <dgm:pt modelId="{2A4F1CDE-1696-4170-B8FA-217B71CFA7D2}">
      <dgm:prSet custT="1"/>
      <dgm:spPr/>
      <dgm:t>
        <a:bodyPr/>
        <a:lstStyle/>
        <a:p>
          <a:r>
            <a:rPr lang="pt-BR" sz="2400"/>
            <a:t>Contratos não identificados e não assinados;</a:t>
          </a:r>
        </a:p>
      </dgm:t>
    </dgm:pt>
    <dgm:pt modelId="{7A9063BC-3C2B-40EC-9FA6-8449E524D945}" type="parTrans" cxnId="{E319C02D-A9A0-4661-9E0A-FAF444FF09D7}">
      <dgm:prSet/>
      <dgm:spPr/>
      <dgm:t>
        <a:bodyPr/>
        <a:lstStyle/>
        <a:p>
          <a:endParaRPr lang="pt-BR" sz="2400"/>
        </a:p>
      </dgm:t>
    </dgm:pt>
    <dgm:pt modelId="{BC6DDDC7-9D02-4C8C-BCE7-5DF4B6077CA9}" type="sibTrans" cxnId="{E319C02D-A9A0-4661-9E0A-FAF444FF09D7}">
      <dgm:prSet/>
      <dgm:spPr/>
      <dgm:t>
        <a:bodyPr/>
        <a:lstStyle/>
        <a:p>
          <a:endParaRPr lang="pt-BR" sz="2400"/>
        </a:p>
      </dgm:t>
    </dgm:pt>
    <dgm:pt modelId="{FB786A35-82AB-40D1-9302-87AD18CED844}">
      <dgm:prSet custT="1"/>
      <dgm:spPr/>
      <dgm:t>
        <a:bodyPr/>
        <a:lstStyle/>
        <a:p>
          <a:r>
            <a:rPr lang="pt-BR" sz="2400"/>
            <a:t>Não comprovação do número de vidas em contratos coletivos;</a:t>
          </a:r>
        </a:p>
      </dgm:t>
    </dgm:pt>
    <dgm:pt modelId="{AC13790A-4449-471C-9BC2-ABB63CDB6E06}" type="parTrans" cxnId="{40D2D53C-41D1-4F80-84E0-4BC5BAE4D27D}">
      <dgm:prSet/>
      <dgm:spPr/>
      <dgm:t>
        <a:bodyPr/>
        <a:lstStyle/>
        <a:p>
          <a:endParaRPr lang="pt-BR" sz="2400"/>
        </a:p>
      </dgm:t>
    </dgm:pt>
    <dgm:pt modelId="{79A21006-0576-4254-9DC7-8D1AA6D5FE21}" type="sibTrans" cxnId="{40D2D53C-41D1-4F80-84E0-4BC5BAE4D27D}">
      <dgm:prSet/>
      <dgm:spPr/>
      <dgm:t>
        <a:bodyPr/>
        <a:lstStyle/>
        <a:p>
          <a:endParaRPr lang="pt-BR" sz="2400"/>
        </a:p>
      </dgm:t>
    </dgm:pt>
    <dgm:pt modelId="{E72FAF0E-06C5-446B-88B8-29D16D183F28}">
      <dgm:prSet custT="1"/>
      <dgm:spPr/>
      <dgm:t>
        <a:bodyPr/>
        <a:lstStyle/>
        <a:p>
          <a:r>
            <a:rPr lang="pt-BR" sz="2400"/>
            <a:t>Laudo genérico do auditor médico;</a:t>
          </a:r>
        </a:p>
      </dgm:t>
    </dgm:pt>
    <dgm:pt modelId="{3DFCBE42-5C40-48BE-968F-7B224B2F33C2}" type="parTrans" cxnId="{F24C702E-D0D2-43F1-9673-A87E30B327E0}">
      <dgm:prSet/>
      <dgm:spPr/>
      <dgm:t>
        <a:bodyPr/>
        <a:lstStyle/>
        <a:p>
          <a:endParaRPr lang="pt-BR" sz="2400"/>
        </a:p>
      </dgm:t>
    </dgm:pt>
    <dgm:pt modelId="{199C9C48-EA1C-4600-A3CC-DEADA38BA577}" type="sibTrans" cxnId="{F24C702E-D0D2-43F1-9673-A87E30B327E0}">
      <dgm:prSet/>
      <dgm:spPr/>
      <dgm:t>
        <a:bodyPr/>
        <a:lstStyle/>
        <a:p>
          <a:endParaRPr lang="pt-BR" sz="2400"/>
        </a:p>
      </dgm:t>
    </dgm:pt>
    <dgm:pt modelId="{B3B180DF-6D0B-41C3-8553-B124B064E66C}">
      <dgm:prSet custT="1"/>
      <dgm:spPr/>
      <dgm:t>
        <a:bodyPr/>
        <a:lstStyle/>
        <a:p>
          <a:r>
            <a:rPr lang="pt-BR" sz="2400"/>
            <a:t>Ausência do número da portaria de cadastro no MS do auditor para acesso aos prontuários, no caso de a negativa vier no laudo do auditor;</a:t>
          </a:r>
        </a:p>
      </dgm:t>
    </dgm:pt>
    <dgm:pt modelId="{28B51A67-1797-4A37-8B09-D3B032306C4F}" type="parTrans" cxnId="{0AC814AC-D201-4823-8EEE-D99E2BCB343D}">
      <dgm:prSet/>
      <dgm:spPr/>
      <dgm:t>
        <a:bodyPr/>
        <a:lstStyle/>
        <a:p>
          <a:endParaRPr lang="pt-BR" sz="2400"/>
        </a:p>
      </dgm:t>
    </dgm:pt>
    <dgm:pt modelId="{AB7ED6E5-4F94-4314-A9DE-154E0B4FB8CF}" type="sibTrans" cxnId="{0AC814AC-D201-4823-8EEE-D99E2BCB343D}">
      <dgm:prSet/>
      <dgm:spPr/>
      <dgm:t>
        <a:bodyPr/>
        <a:lstStyle/>
        <a:p>
          <a:endParaRPr lang="pt-BR" sz="2400"/>
        </a:p>
      </dgm:t>
    </dgm:pt>
    <dgm:pt modelId="{75DD2FA2-5F81-45D9-9A0A-F6FD70E119AE}">
      <dgm:prSet custT="1"/>
      <dgm:spPr/>
      <dgm:t>
        <a:bodyPr/>
        <a:lstStyle/>
        <a:p>
          <a:r>
            <a:rPr lang="pt-BR" sz="2400"/>
            <a:t>Ausência de resposta do prestador de saúde – negativa de acesso ao prontuário;</a:t>
          </a:r>
        </a:p>
      </dgm:t>
    </dgm:pt>
    <dgm:pt modelId="{725ABFD9-2730-495F-92F8-DA69FFB8052D}" type="parTrans" cxnId="{910613E5-6BCA-4234-8AFF-F7CF793BA4F0}">
      <dgm:prSet/>
      <dgm:spPr/>
      <dgm:t>
        <a:bodyPr/>
        <a:lstStyle/>
        <a:p>
          <a:endParaRPr lang="pt-BR" sz="2400"/>
        </a:p>
      </dgm:t>
    </dgm:pt>
    <dgm:pt modelId="{337EFF14-5882-4D2B-8383-628552ED959D}" type="sibTrans" cxnId="{910613E5-6BCA-4234-8AFF-F7CF793BA4F0}">
      <dgm:prSet/>
      <dgm:spPr/>
      <dgm:t>
        <a:bodyPr/>
        <a:lstStyle/>
        <a:p>
          <a:endParaRPr lang="pt-BR" sz="2400"/>
        </a:p>
      </dgm:t>
    </dgm:pt>
    <dgm:pt modelId="{6C894E5D-BC73-436C-AF73-A385DAA8AC2A}">
      <dgm:prSet custT="1"/>
      <dgm:spPr/>
      <dgm:t>
        <a:bodyPr/>
        <a:lstStyle/>
        <a:p>
          <a:r>
            <a:rPr lang="pt-BR" sz="2400"/>
            <a:t>Ausência de memória de cálculo na alegação de coparticipação, inclusive no caso do reajuste;</a:t>
          </a:r>
        </a:p>
      </dgm:t>
    </dgm:pt>
    <dgm:pt modelId="{BA0B1A90-8D68-4F44-874F-85DBECE7DD14}" type="parTrans" cxnId="{22738F8F-683B-4E38-A88B-586CDAF6B5A2}">
      <dgm:prSet/>
      <dgm:spPr/>
      <dgm:t>
        <a:bodyPr/>
        <a:lstStyle/>
        <a:p>
          <a:endParaRPr lang="pt-BR" sz="2400"/>
        </a:p>
      </dgm:t>
    </dgm:pt>
    <dgm:pt modelId="{60B97D2C-B507-4089-A336-DE6277D9F958}" type="sibTrans" cxnId="{22738F8F-683B-4E38-A88B-586CDAF6B5A2}">
      <dgm:prSet/>
      <dgm:spPr/>
      <dgm:t>
        <a:bodyPr/>
        <a:lstStyle/>
        <a:p>
          <a:endParaRPr lang="pt-BR" sz="2400"/>
        </a:p>
      </dgm:t>
    </dgm:pt>
    <dgm:pt modelId="{7BA7577E-147D-420E-8C74-9A6FD7BBB1F8}" type="pres">
      <dgm:prSet presAssocID="{DE71E603-F9BD-4036-B428-EAA0372F7502}" presName="linear" presStyleCnt="0">
        <dgm:presLayoutVars>
          <dgm:dir/>
          <dgm:animLvl val="lvl"/>
          <dgm:resizeHandles val="exact"/>
        </dgm:presLayoutVars>
      </dgm:prSet>
      <dgm:spPr/>
    </dgm:pt>
    <dgm:pt modelId="{C996B786-6DA8-4ACF-A8B2-892E75D90912}" type="pres">
      <dgm:prSet presAssocID="{2A4F1CDE-1696-4170-B8FA-217B71CFA7D2}" presName="parentLin" presStyleCnt="0"/>
      <dgm:spPr/>
    </dgm:pt>
    <dgm:pt modelId="{12EE90B2-F8CA-4BE3-85E5-3F2A7D3C86DC}" type="pres">
      <dgm:prSet presAssocID="{2A4F1CDE-1696-4170-B8FA-217B71CFA7D2}" presName="parentLeftMargin" presStyleLbl="node1" presStyleIdx="0" presStyleCnt="6"/>
      <dgm:spPr/>
    </dgm:pt>
    <dgm:pt modelId="{61496324-5F38-4121-BD66-088CA195029C}" type="pres">
      <dgm:prSet presAssocID="{2A4F1CDE-1696-4170-B8FA-217B71CFA7D2}" presName="parentText" presStyleLbl="node1" presStyleIdx="0" presStyleCnt="6">
        <dgm:presLayoutVars>
          <dgm:chMax val="0"/>
          <dgm:bulletEnabled val="1"/>
        </dgm:presLayoutVars>
      </dgm:prSet>
      <dgm:spPr/>
    </dgm:pt>
    <dgm:pt modelId="{3A4F01BC-A19A-4301-909A-0743F2472031}" type="pres">
      <dgm:prSet presAssocID="{2A4F1CDE-1696-4170-B8FA-217B71CFA7D2}" presName="negativeSpace" presStyleCnt="0"/>
      <dgm:spPr/>
    </dgm:pt>
    <dgm:pt modelId="{64AA4D57-6BA2-4996-9630-8DBD442EE343}" type="pres">
      <dgm:prSet presAssocID="{2A4F1CDE-1696-4170-B8FA-217B71CFA7D2}" presName="childText" presStyleLbl="conFgAcc1" presStyleIdx="0" presStyleCnt="6">
        <dgm:presLayoutVars>
          <dgm:bulletEnabled val="1"/>
        </dgm:presLayoutVars>
      </dgm:prSet>
      <dgm:spPr/>
    </dgm:pt>
    <dgm:pt modelId="{ACB75C32-E508-4D59-8820-51937F62E6E2}" type="pres">
      <dgm:prSet presAssocID="{BC6DDDC7-9D02-4C8C-BCE7-5DF4B6077CA9}" presName="spaceBetweenRectangles" presStyleCnt="0"/>
      <dgm:spPr/>
    </dgm:pt>
    <dgm:pt modelId="{6DB7FAC2-B561-4E9C-9DB7-7A3FF7314EEA}" type="pres">
      <dgm:prSet presAssocID="{FB786A35-82AB-40D1-9302-87AD18CED844}" presName="parentLin" presStyleCnt="0"/>
      <dgm:spPr/>
    </dgm:pt>
    <dgm:pt modelId="{1FB75120-D7C4-47B6-AD1E-FB1F534F858F}" type="pres">
      <dgm:prSet presAssocID="{FB786A35-82AB-40D1-9302-87AD18CED844}" presName="parentLeftMargin" presStyleLbl="node1" presStyleIdx="0" presStyleCnt="6"/>
      <dgm:spPr/>
    </dgm:pt>
    <dgm:pt modelId="{73906BF2-1BBD-4242-898F-EC7D3544DAAD}" type="pres">
      <dgm:prSet presAssocID="{FB786A35-82AB-40D1-9302-87AD18CED844}" presName="parentText" presStyleLbl="node1" presStyleIdx="1" presStyleCnt="6">
        <dgm:presLayoutVars>
          <dgm:chMax val="0"/>
          <dgm:bulletEnabled val="1"/>
        </dgm:presLayoutVars>
      </dgm:prSet>
      <dgm:spPr/>
    </dgm:pt>
    <dgm:pt modelId="{F6B1FAF6-3200-4F21-A8FB-D822DB86E175}" type="pres">
      <dgm:prSet presAssocID="{FB786A35-82AB-40D1-9302-87AD18CED844}" presName="negativeSpace" presStyleCnt="0"/>
      <dgm:spPr/>
    </dgm:pt>
    <dgm:pt modelId="{B387A1E4-A064-471E-8CCA-844D540F253F}" type="pres">
      <dgm:prSet presAssocID="{FB786A35-82AB-40D1-9302-87AD18CED844}" presName="childText" presStyleLbl="conFgAcc1" presStyleIdx="1" presStyleCnt="6">
        <dgm:presLayoutVars>
          <dgm:bulletEnabled val="1"/>
        </dgm:presLayoutVars>
      </dgm:prSet>
      <dgm:spPr/>
    </dgm:pt>
    <dgm:pt modelId="{A590EC9B-5B18-437E-B7BF-8E52436AB9B3}" type="pres">
      <dgm:prSet presAssocID="{79A21006-0576-4254-9DC7-8D1AA6D5FE21}" presName="spaceBetweenRectangles" presStyleCnt="0"/>
      <dgm:spPr/>
    </dgm:pt>
    <dgm:pt modelId="{949D6E8E-209C-4511-B1D2-6D5F60F82393}" type="pres">
      <dgm:prSet presAssocID="{E72FAF0E-06C5-446B-88B8-29D16D183F28}" presName="parentLin" presStyleCnt="0"/>
      <dgm:spPr/>
    </dgm:pt>
    <dgm:pt modelId="{BED80E2A-158C-49F5-9349-0E45338C9DF8}" type="pres">
      <dgm:prSet presAssocID="{E72FAF0E-06C5-446B-88B8-29D16D183F28}" presName="parentLeftMargin" presStyleLbl="node1" presStyleIdx="1" presStyleCnt="6"/>
      <dgm:spPr/>
    </dgm:pt>
    <dgm:pt modelId="{6A4399AF-5193-446E-85ED-AAFAE40EBBA9}" type="pres">
      <dgm:prSet presAssocID="{E72FAF0E-06C5-446B-88B8-29D16D183F28}" presName="parentText" presStyleLbl="node1" presStyleIdx="2" presStyleCnt="6">
        <dgm:presLayoutVars>
          <dgm:chMax val="0"/>
          <dgm:bulletEnabled val="1"/>
        </dgm:presLayoutVars>
      </dgm:prSet>
      <dgm:spPr/>
    </dgm:pt>
    <dgm:pt modelId="{6EF5477D-5368-4A84-8FB6-B37F46477E96}" type="pres">
      <dgm:prSet presAssocID="{E72FAF0E-06C5-446B-88B8-29D16D183F28}" presName="negativeSpace" presStyleCnt="0"/>
      <dgm:spPr/>
    </dgm:pt>
    <dgm:pt modelId="{537349ED-8905-4F07-BB2F-9A0CAAC2904B}" type="pres">
      <dgm:prSet presAssocID="{E72FAF0E-06C5-446B-88B8-29D16D183F28}" presName="childText" presStyleLbl="conFgAcc1" presStyleIdx="2" presStyleCnt="6">
        <dgm:presLayoutVars>
          <dgm:bulletEnabled val="1"/>
        </dgm:presLayoutVars>
      </dgm:prSet>
      <dgm:spPr/>
    </dgm:pt>
    <dgm:pt modelId="{DCBBFF2F-D807-426A-9C36-6BA3B7E786D4}" type="pres">
      <dgm:prSet presAssocID="{199C9C48-EA1C-4600-A3CC-DEADA38BA577}" presName="spaceBetweenRectangles" presStyleCnt="0"/>
      <dgm:spPr/>
    </dgm:pt>
    <dgm:pt modelId="{73DCBEAC-FDD6-46A1-A449-5831DCE51E1E}" type="pres">
      <dgm:prSet presAssocID="{B3B180DF-6D0B-41C3-8553-B124B064E66C}" presName="parentLin" presStyleCnt="0"/>
      <dgm:spPr/>
    </dgm:pt>
    <dgm:pt modelId="{3E02F65D-918A-47A4-8D25-7102C17A4827}" type="pres">
      <dgm:prSet presAssocID="{B3B180DF-6D0B-41C3-8553-B124B064E66C}" presName="parentLeftMargin" presStyleLbl="node1" presStyleIdx="2" presStyleCnt="6"/>
      <dgm:spPr/>
    </dgm:pt>
    <dgm:pt modelId="{E2B029EC-0D73-47D8-ACF1-A9BC3DB70D5A}" type="pres">
      <dgm:prSet presAssocID="{B3B180DF-6D0B-41C3-8553-B124B064E66C}" presName="parentText" presStyleLbl="node1" presStyleIdx="3" presStyleCnt="6">
        <dgm:presLayoutVars>
          <dgm:chMax val="0"/>
          <dgm:bulletEnabled val="1"/>
        </dgm:presLayoutVars>
      </dgm:prSet>
      <dgm:spPr/>
    </dgm:pt>
    <dgm:pt modelId="{64F0F3EA-CBB8-4569-9E2E-37EA2DBDDD7F}" type="pres">
      <dgm:prSet presAssocID="{B3B180DF-6D0B-41C3-8553-B124B064E66C}" presName="negativeSpace" presStyleCnt="0"/>
      <dgm:spPr/>
    </dgm:pt>
    <dgm:pt modelId="{A26DBC5F-72EF-4C35-9571-6C00B4099335}" type="pres">
      <dgm:prSet presAssocID="{B3B180DF-6D0B-41C3-8553-B124B064E66C}" presName="childText" presStyleLbl="conFgAcc1" presStyleIdx="3" presStyleCnt="6">
        <dgm:presLayoutVars>
          <dgm:bulletEnabled val="1"/>
        </dgm:presLayoutVars>
      </dgm:prSet>
      <dgm:spPr/>
    </dgm:pt>
    <dgm:pt modelId="{6888FA0C-ECC3-4E17-B12B-40ABD06C4A6C}" type="pres">
      <dgm:prSet presAssocID="{AB7ED6E5-4F94-4314-A9DE-154E0B4FB8CF}" presName="spaceBetweenRectangles" presStyleCnt="0"/>
      <dgm:spPr/>
    </dgm:pt>
    <dgm:pt modelId="{DB542961-1594-41DF-9452-DCF7C1D8CE9D}" type="pres">
      <dgm:prSet presAssocID="{75DD2FA2-5F81-45D9-9A0A-F6FD70E119AE}" presName="parentLin" presStyleCnt="0"/>
      <dgm:spPr/>
    </dgm:pt>
    <dgm:pt modelId="{0C906E0C-8556-4CBF-9EB7-410E5F81B5D0}" type="pres">
      <dgm:prSet presAssocID="{75DD2FA2-5F81-45D9-9A0A-F6FD70E119AE}" presName="parentLeftMargin" presStyleLbl="node1" presStyleIdx="3" presStyleCnt="6"/>
      <dgm:spPr/>
    </dgm:pt>
    <dgm:pt modelId="{29497E49-033E-42D3-9E4D-6052988E45A0}" type="pres">
      <dgm:prSet presAssocID="{75DD2FA2-5F81-45D9-9A0A-F6FD70E119AE}" presName="parentText" presStyleLbl="node1" presStyleIdx="4" presStyleCnt="6">
        <dgm:presLayoutVars>
          <dgm:chMax val="0"/>
          <dgm:bulletEnabled val="1"/>
        </dgm:presLayoutVars>
      </dgm:prSet>
      <dgm:spPr/>
    </dgm:pt>
    <dgm:pt modelId="{C1C426B4-F6F3-4DBA-B11C-213FF4DE85AD}" type="pres">
      <dgm:prSet presAssocID="{75DD2FA2-5F81-45D9-9A0A-F6FD70E119AE}" presName="negativeSpace" presStyleCnt="0"/>
      <dgm:spPr/>
    </dgm:pt>
    <dgm:pt modelId="{95346171-2822-423F-971D-795E681E8656}" type="pres">
      <dgm:prSet presAssocID="{75DD2FA2-5F81-45D9-9A0A-F6FD70E119AE}" presName="childText" presStyleLbl="conFgAcc1" presStyleIdx="4" presStyleCnt="6">
        <dgm:presLayoutVars>
          <dgm:bulletEnabled val="1"/>
        </dgm:presLayoutVars>
      </dgm:prSet>
      <dgm:spPr/>
    </dgm:pt>
    <dgm:pt modelId="{98574885-ECFE-4EF3-907E-18B875A47732}" type="pres">
      <dgm:prSet presAssocID="{337EFF14-5882-4D2B-8383-628552ED959D}" presName="spaceBetweenRectangles" presStyleCnt="0"/>
      <dgm:spPr/>
    </dgm:pt>
    <dgm:pt modelId="{F65EDF3D-2D61-42B2-B96F-15477718FF93}" type="pres">
      <dgm:prSet presAssocID="{6C894E5D-BC73-436C-AF73-A385DAA8AC2A}" presName="parentLin" presStyleCnt="0"/>
      <dgm:spPr/>
    </dgm:pt>
    <dgm:pt modelId="{4D1293EA-D01E-418A-829A-31F8FF0810DC}" type="pres">
      <dgm:prSet presAssocID="{6C894E5D-BC73-436C-AF73-A385DAA8AC2A}" presName="parentLeftMargin" presStyleLbl="node1" presStyleIdx="4" presStyleCnt="6"/>
      <dgm:spPr/>
    </dgm:pt>
    <dgm:pt modelId="{F344393C-1FE5-4168-9288-4CA3DB5CC879}" type="pres">
      <dgm:prSet presAssocID="{6C894E5D-BC73-436C-AF73-A385DAA8AC2A}" presName="parentText" presStyleLbl="node1" presStyleIdx="5" presStyleCnt="6">
        <dgm:presLayoutVars>
          <dgm:chMax val="0"/>
          <dgm:bulletEnabled val="1"/>
        </dgm:presLayoutVars>
      </dgm:prSet>
      <dgm:spPr/>
    </dgm:pt>
    <dgm:pt modelId="{8DFDE1EB-61B3-49C9-8B52-883D9CD7736A}" type="pres">
      <dgm:prSet presAssocID="{6C894E5D-BC73-436C-AF73-A385DAA8AC2A}" presName="negativeSpace" presStyleCnt="0"/>
      <dgm:spPr/>
    </dgm:pt>
    <dgm:pt modelId="{C111065A-682F-4647-8393-9E5206144ECA}" type="pres">
      <dgm:prSet presAssocID="{6C894E5D-BC73-436C-AF73-A385DAA8AC2A}" presName="childText" presStyleLbl="conFgAcc1" presStyleIdx="5" presStyleCnt="6">
        <dgm:presLayoutVars>
          <dgm:bulletEnabled val="1"/>
        </dgm:presLayoutVars>
      </dgm:prSet>
      <dgm:spPr/>
    </dgm:pt>
  </dgm:ptLst>
  <dgm:cxnLst>
    <dgm:cxn modelId="{F51C9D02-3C49-4716-8FAB-3163C33C592E}" type="presOf" srcId="{E72FAF0E-06C5-446B-88B8-29D16D183F28}" destId="{BED80E2A-158C-49F5-9349-0E45338C9DF8}" srcOrd="0" destOrd="0" presId="urn:microsoft.com/office/officeart/2005/8/layout/list1"/>
    <dgm:cxn modelId="{250E3D06-30BF-48F6-8212-0E9BD31A8317}" type="presOf" srcId="{6C894E5D-BC73-436C-AF73-A385DAA8AC2A}" destId="{F344393C-1FE5-4168-9288-4CA3DB5CC879}" srcOrd="1" destOrd="0" presId="urn:microsoft.com/office/officeart/2005/8/layout/list1"/>
    <dgm:cxn modelId="{C18D3B15-8F70-42CC-BDE5-FB585DC2E53C}" type="presOf" srcId="{FB786A35-82AB-40D1-9302-87AD18CED844}" destId="{1FB75120-D7C4-47B6-AD1E-FB1F534F858F}" srcOrd="0" destOrd="0" presId="urn:microsoft.com/office/officeart/2005/8/layout/list1"/>
    <dgm:cxn modelId="{41DD0921-E9F3-49D2-B473-D94CCBD4876C}" type="presOf" srcId="{B3B180DF-6D0B-41C3-8553-B124B064E66C}" destId="{E2B029EC-0D73-47D8-ACF1-A9BC3DB70D5A}" srcOrd="1" destOrd="0" presId="urn:microsoft.com/office/officeart/2005/8/layout/list1"/>
    <dgm:cxn modelId="{E319C02D-A9A0-4661-9E0A-FAF444FF09D7}" srcId="{DE71E603-F9BD-4036-B428-EAA0372F7502}" destId="{2A4F1CDE-1696-4170-B8FA-217B71CFA7D2}" srcOrd="0" destOrd="0" parTransId="{7A9063BC-3C2B-40EC-9FA6-8449E524D945}" sibTransId="{BC6DDDC7-9D02-4C8C-BCE7-5DF4B6077CA9}"/>
    <dgm:cxn modelId="{F24C702E-D0D2-43F1-9673-A87E30B327E0}" srcId="{DE71E603-F9BD-4036-B428-EAA0372F7502}" destId="{E72FAF0E-06C5-446B-88B8-29D16D183F28}" srcOrd="2" destOrd="0" parTransId="{3DFCBE42-5C40-48BE-968F-7B224B2F33C2}" sibTransId="{199C9C48-EA1C-4600-A3CC-DEADA38BA577}"/>
    <dgm:cxn modelId="{40D2D53C-41D1-4F80-84E0-4BC5BAE4D27D}" srcId="{DE71E603-F9BD-4036-B428-EAA0372F7502}" destId="{FB786A35-82AB-40D1-9302-87AD18CED844}" srcOrd="1" destOrd="0" parTransId="{AC13790A-4449-471C-9BC2-ABB63CDB6E06}" sibTransId="{79A21006-0576-4254-9DC7-8D1AA6D5FE21}"/>
    <dgm:cxn modelId="{3F74F668-749D-4C70-A024-9C45C04B2629}" type="presOf" srcId="{75DD2FA2-5F81-45D9-9A0A-F6FD70E119AE}" destId="{0C906E0C-8556-4CBF-9EB7-410E5F81B5D0}" srcOrd="0" destOrd="0" presId="urn:microsoft.com/office/officeart/2005/8/layout/list1"/>
    <dgm:cxn modelId="{6B77BE49-A2CE-495D-BA12-B8B239A02A01}" type="presOf" srcId="{6C894E5D-BC73-436C-AF73-A385DAA8AC2A}" destId="{4D1293EA-D01E-418A-829A-31F8FF0810DC}" srcOrd="0" destOrd="0" presId="urn:microsoft.com/office/officeart/2005/8/layout/list1"/>
    <dgm:cxn modelId="{CEF10B6E-1350-4051-8B65-CECCE63849B3}" type="presOf" srcId="{DE71E603-F9BD-4036-B428-EAA0372F7502}" destId="{7BA7577E-147D-420E-8C74-9A6FD7BBB1F8}" srcOrd="0" destOrd="0" presId="urn:microsoft.com/office/officeart/2005/8/layout/list1"/>
    <dgm:cxn modelId="{22738F8F-683B-4E38-A88B-586CDAF6B5A2}" srcId="{DE71E603-F9BD-4036-B428-EAA0372F7502}" destId="{6C894E5D-BC73-436C-AF73-A385DAA8AC2A}" srcOrd="5" destOrd="0" parTransId="{BA0B1A90-8D68-4F44-874F-85DBECE7DD14}" sibTransId="{60B97D2C-B507-4089-A336-DE6277D9F958}"/>
    <dgm:cxn modelId="{A1406A94-196E-4FC2-AE4A-217EF41A630F}" type="presOf" srcId="{2A4F1CDE-1696-4170-B8FA-217B71CFA7D2}" destId="{61496324-5F38-4121-BD66-088CA195029C}" srcOrd="1" destOrd="0" presId="urn:microsoft.com/office/officeart/2005/8/layout/list1"/>
    <dgm:cxn modelId="{360BBE9A-48E3-4AB0-8816-3D4118CE6F08}" type="presOf" srcId="{FB786A35-82AB-40D1-9302-87AD18CED844}" destId="{73906BF2-1BBD-4242-898F-EC7D3544DAAD}" srcOrd="1" destOrd="0" presId="urn:microsoft.com/office/officeart/2005/8/layout/list1"/>
    <dgm:cxn modelId="{958ABEA8-C9B8-4452-91C4-5A81C8997381}" type="presOf" srcId="{B3B180DF-6D0B-41C3-8553-B124B064E66C}" destId="{3E02F65D-918A-47A4-8D25-7102C17A4827}" srcOrd="0" destOrd="0" presId="urn:microsoft.com/office/officeart/2005/8/layout/list1"/>
    <dgm:cxn modelId="{0AC814AC-D201-4823-8EEE-D99E2BCB343D}" srcId="{DE71E603-F9BD-4036-B428-EAA0372F7502}" destId="{B3B180DF-6D0B-41C3-8553-B124B064E66C}" srcOrd="3" destOrd="0" parTransId="{28B51A67-1797-4A37-8B09-D3B032306C4F}" sibTransId="{AB7ED6E5-4F94-4314-A9DE-154E0B4FB8CF}"/>
    <dgm:cxn modelId="{DC5923CA-5D51-46C1-88E7-B455767BF714}" type="presOf" srcId="{75DD2FA2-5F81-45D9-9A0A-F6FD70E119AE}" destId="{29497E49-033E-42D3-9E4D-6052988E45A0}" srcOrd="1" destOrd="0" presId="urn:microsoft.com/office/officeart/2005/8/layout/list1"/>
    <dgm:cxn modelId="{4EE65FD9-932D-4BA5-A36B-E94A00A2B7A9}" type="presOf" srcId="{2A4F1CDE-1696-4170-B8FA-217B71CFA7D2}" destId="{12EE90B2-F8CA-4BE3-85E5-3F2A7D3C86DC}" srcOrd="0" destOrd="0" presId="urn:microsoft.com/office/officeart/2005/8/layout/list1"/>
    <dgm:cxn modelId="{FCB286DB-9468-438F-9E0F-05B0947264C2}" type="presOf" srcId="{E72FAF0E-06C5-446B-88B8-29D16D183F28}" destId="{6A4399AF-5193-446E-85ED-AAFAE40EBBA9}" srcOrd="1" destOrd="0" presId="urn:microsoft.com/office/officeart/2005/8/layout/list1"/>
    <dgm:cxn modelId="{910613E5-6BCA-4234-8AFF-F7CF793BA4F0}" srcId="{DE71E603-F9BD-4036-B428-EAA0372F7502}" destId="{75DD2FA2-5F81-45D9-9A0A-F6FD70E119AE}" srcOrd="4" destOrd="0" parTransId="{725ABFD9-2730-495F-92F8-DA69FFB8052D}" sibTransId="{337EFF14-5882-4D2B-8383-628552ED959D}"/>
    <dgm:cxn modelId="{5AC897F6-0E31-4B06-8144-BFE5BB5BFCD1}" type="presParOf" srcId="{7BA7577E-147D-420E-8C74-9A6FD7BBB1F8}" destId="{C996B786-6DA8-4ACF-A8B2-892E75D90912}" srcOrd="0" destOrd="0" presId="urn:microsoft.com/office/officeart/2005/8/layout/list1"/>
    <dgm:cxn modelId="{4229CB51-3CEC-4F5B-AB83-85F76A63A3E1}" type="presParOf" srcId="{C996B786-6DA8-4ACF-A8B2-892E75D90912}" destId="{12EE90B2-F8CA-4BE3-85E5-3F2A7D3C86DC}" srcOrd="0" destOrd="0" presId="urn:microsoft.com/office/officeart/2005/8/layout/list1"/>
    <dgm:cxn modelId="{6C77C3D4-D6C8-4CAE-BDD2-E11C07C44753}" type="presParOf" srcId="{C996B786-6DA8-4ACF-A8B2-892E75D90912}" destId="{61496324-5F38-4121-BD66-088CA195029C}" srcOrd="1" destOrd="0" presId="urn:microsoft.com/office/officeart/2005/8/layout/list1"/>
    <dgm:cxn modelId="{48C29834-BC41-47F5-961E-EA0328F13D4C}" type="presParOf" srcId="{7BA7577E-147D-420E-8C74-9A6FD7BBB1F8}" destId="{3A4F01BC-A19A-4301-909A-0743F2472031}" srcOrd="1" destOrd="0" presId="urn:microsoft.com/office/officeart/2005/8/layout/list1"/>
    <dgm:cxn modelId="{E95E279E-EAC7-4FF8-8A95-403B8847A254}" type="presParOf" srcId="{7BA7577E-147D-420E-8C74-9A6FD7BBB1F8}" destId="{64AA4D57-6BA2-4996-9630-8DBD442EE343}" srcOrd="2" destOrd="0" presId="urn:microsoft.com/office/officeart/2005/8/layout/list1"/>
    <dgm:cxn modelId="{76D72454-DB18-4F09-99B5-2C636F003E03}" type="presParOf" srcId="{7BA7577E-147D-420E-8C74-9A6FD7BBB1F8}" destId="{ACB75C32-E508-4D59-8820-51937F62E6E2}" srcOrd="3" destOrd="0" presId="urn:microsoft.com/office/officeart/2005/8/layout/list1"/>
    <dgm:cxn modelId="{2A46B730-C1D6-4E88-8F47-B947E1A9BD12}" type="presParOf" srcId="{7BA7577E-147D-420E-8C74-9A6FD7BBB1F8}" destId="{6DB7FAC2-B561-4E9C-9DB7-7A3FF7314EEA}" srcOrd="4" destOrd="0" presId="urn:microsoft.com/office/officeart/2005/8/layout/list1"/>
    <dgm:cxn modelId="{8846306F-6A31-41C4-B544-E0DD55AD60D2}" type="presParOf" srcId="{6DB7FAC2-B561-4E9C-9DB7-7A3FF7314EEA}" destId="{1FB75120-D7C4-47B6-AD1E-FB1F534F858F}" srcOrd="0" destOrd="0" presId="urn:microsoft.com/office/officeart/2005/8/layout/list1"/>
    <dgm:cxn modelId="{86897B0B-5746-4FD7-A994-81097DBEEA48}" type="presParOf" srcId="{6DB7FAC2-B561-4E9C-9DB7-7A3FF7314EEA}" destId="{73906BF2-1BBD-4242-898F-EC7D3544DAAD}" srcOrd="1" destOrd="0" presId="urn:microsoft.com/office/officeart/2005/8/layout/list1"/>
    <dgm:cxn modelId="{148097C1-0DBE-418E-B5EA-B1E6D7617CB9}" type="presParOf" srcId="{7BA7577E-147D-420E-8C74-9A6FD7BBB1F8}" destId="{F6B1FAF6-3200-4F21-A8FB-D822DB86E175}" srcOrd="5" destOrd="0" presId="urn:microsoft.com/office/officeart/2005/8/layout/list1"/>
    <dgm:cxn modelId="{FFB0C777-FDC9-42F5-A187-925CD8C2EA79}" type="presParOf" srcId="{7BA7577E-147D-420E-8C74-9A6FD7BBB1F8}" destId="{B387A1E4-A064-471E-8CCA-844D540F253F}" srcOrd="6" destOrd="0" presId="urn:microsoft.com/office/officeart/2005/8/layout/list1"/>
    <dgm:cxn modelId="{C184A179-FBBD-4259-9F56-2C7F14B14A48}" type="presParOf" srcId="{7BA7577E-147D-420E-8C74-9A6FD7BBB1F8}" destId="{A590EC9B-5B18-437E-B7BF-8E52436AB9B3}" srcOrd="7" destOrd="0" presId="urn:microsoft.com/office/officeart/2005/8/layout/list1"/>
    <dgm:cxn modelId="{551741CC-DC9F-4888-94B2-07580D1AD49B}" type="presParOf" srcId="{7BA7577E-147D-420E-8C74-9A6FD7BBB1F8}" destId="{949D6E8E-209C-4511-B1D2-6D5F60F82393}" srcOrd="8" destOrd="0" presId="urn:microsoft.com/office/officeart/2005/8/layout/list1"/>
    <dgm:cxn modelId="{83ACAF3D-D76D-4E7A-BB63-A10562242807}" type="presParOf" srcId="{949D6E8E-209C-4511-B1D2-6D5F60F82393}" destId="{BED80E2A-158C-49F5-9349-0E45338C9DF8}" srcOrd="0" destOrd="0" presId="urn:microsoft.com/office/officeart/2005/8/layout/list1"/>
    <dgm:cxn modelId="{9FC45F5A-E1DF-44AD-8BD2-D97AF4B6E0DC}" type="presParOf" srcId="{949D6E8E-209C-4511-B1D2-6D5F60F82393}" destId="{6A4399AF-5193-446E-85ED-AAFAE40EBBA9}" srcOrd="1" destOrd="0" presId="urn:microsoft.com/office/officeart/2005/8/layout/list1"/>
    <dgm:cxn modelId="{F3A80388-D7C4-49B6-8488-20DF64C2CD6C}" type="presParOf" srcId="{7BA7577E-147D-420E-8C74-9A6FD7BBB1F8}" destId="{6EF5477D-5368-4A84-8FB6-B37F46477E96}" srcOrd="9" destOrd="0" presId="urn:microsoft.com/office/officeart/2005/8/layout/list1"/>
    <dgm:cxn modelId="{DE650BFE-EBA5-4A4A-B6A6-80BBC8B037B6}" type="presParOf" srcId="{7BA7577E-147D-420E-8C74-9A6FD7BBB1F8}" destId="{537349ED-8905-4F07-BB2F-9A0CAAC2904B}" srcOrd="10" destOrd="0" presId="urn:microsoft.com/office/officeart/2005/8/layout/list1"/>
    <dgm:cxn modelId="{8D0FBD8A-14AE-48C1-AB88-08356ED6F736}" type="presParOf" srcId="{7BA7577E-147D-420E-8C74-9A6FD7BBB1F8}" destId="{DCBBFF2F-D807-426A-9C36-6BA3B7E786D4}" srcOrd="11" destOrd="0" presId="urn:microsoft.com/office/officeart/2005/8/layout/list1"/>
    <dgm:cxn modelId="{6BA9A682-D61E-4A42-822A-E2BD89A24E6C}" type="presParOf" srcId="{7BA7577E-147D-420E-8C74-9A6FD7BBB1F8}" destId="{73DCBEAC-FDD6-46A1-A449-5831DCE51E1E}" srcOrd="12" destOrd="0" presId="urn:microsoft.com/office/officeart/2005/8/layout/list1"/>
    <dgm:cxn modelId="{EEB1B098-5507-4BE6-9B6C-F3A16AA9B977}" type="presParOf" srcId="{73DCBEAC-FDD6-46A1-A449-5831DCE51E1E}" destId="{3E02F65D-918A-47A4-8D25-7102C17A4827}" srcOrd="0" destOrd="0" presId="urn:microsoft.com/office/officeart/2005/8/layout/list1"/>
    <dgm:cxn modelId="{28407F18-5F3E-4FA1-99E4-2F40AD094028}" type="presParOf" srcId="{73DCBEAC-FDD6-46A1-A449-5831DCE51E1E}" destId="{E2B029EC-0D73-47D8-ACF1-A9BC3DB70D5A}" srcOrd="1" destOrd="0" presId="urn:microsoft.com/office/officeart/2005/8/layout/list1"/>
    <dgm:cxn modelId="{CE127140-CB7D-4519-8EF8-9E4D720C1A76}" type="presParOf" srcId="{7BA7577E-147D-420E-8C74-9A6FD7BBB1F8}" destId="{64F0F3EA-CBB8-4569-9E2E-37EA2DBDDD7F}" srcOrd="13" destOrd="0" presId="urn:microsoft.com/office/officeart/2005/8/layout/list1"/>
    <dgm:cxn modelId="{20BA25DD-FD71-45B9-BEE1-971EA46F5B6E}" type="presParOf" srcId="{7BA7577E-147D-420E-8C74-9A6FD7BBB1F8}" destId="{A26DBC5F-72EF-4C35-9571-6C00B4099335}" srcOrd="14" destOrd="0" presId="urn:microsoft.com/office/officeart/2005/8/layout/list1"/>
    <dgm:cxn modelId="{806ABA22-DB1E-4545-B64A-212B36BB72A6}" type="presParOf" srcId="{7BA7577E-147D-420E-8C74-9A6FD7BBB1F8}" destId="{6888FA0C-ECC3-4E17-B12B-40ABD06C4A6C}" srcOrd="15" destOrd="0" presId="urn:microsoft.com/office/officeart/2005/8/layout/list1"/>
    <dgm:cxn modelId="{EB7E780C-00AE-41D9-8BF8-125D75AC0C8B}" type="presParOf" srcId="{7BA7577E-147D-420E-8C74-9A6FD7BBB1F8}" destId="{DB542961-1594-41DF-9452-DCF7C1D8CE9D}" srcOrd="16" destOrd="0" presId="urn:microsoft.com/office/officeart/2005/8/layout/list1"/>
    <dgm:cxn modelId="{FBCDB7C4-92D2-45E7-8338-584F1D7E947A}" type="presParOf" srcId="{DB542961-1594-41DF-9452-DCF7C1D8CE9D}" destId="{0C906E0C-8556-4CBF-9EB7-410E5F81B5D0}" srcOrd="0" destOrd="0" presId="urn:microsoft.com/office/officeart/2005/8/layout/list1"/>
    <dgm:cxn modelId="{C4268B5E-F2D2-457B-B5C7-3766B9756A14}" type="presParOf" srcId="{DB542961-1594-41DF-9452-DCF7C1D8CE9D}" destId="{29497E49-033E-42D3-9E4D-6052988E45A0}" srcOrd="1" destOrd="0" presId="urn:microsoft.com/office/officeart/2005/8/layout/list1"/>
    <dgm:cxn modelId="{4F3509AF-FF5E-4DAB-B349-F92AFE3E80A1}" type="presParOf" srcId="{7BA7577E-147D-420E-8C74-9A6FD7BBB1F8}" destId="{C1C426B4-F6F3-4DBA-B11C-213FF4DE85AD}" srcOrd="17" destOrd="0" presId="urn:microsoft.com/office/officeart/2005/8/layout/list1"/>
    <dgm:cxn modelId="{5360968B-05D7-41D8-8518-85F1411A904E}" type="presParOf" srcId="{7BA7577E-147D-420E-8C74-9A6FD7BBB1F8}" destId="{95346171-2822-423F-971D-795E681E8656}" srcOrd="18" destOrd="0" presId="urn:microsoft.com/office/officeart/2005/8/layout/list1"/>
    <dgm:cxn modelId="{10B2AF5C-6683-42A4-85CB-46268F638426}" type="presParOf" srcId="{7BA7577E-147D-420E-8C74-9A6FD7BBB1F8}" destId="{98574885-ECFE-4EF3-907E-18B875A47732}" srcOrd="19" destOrd="0" presId="urn:microsoft.com/office/officeart/2005/8/layout/list1"/>
    <dgm:cxn modelId="{71A7411C-5F15-4BC1-9375-C0C2463878BA}" type="presParOf" srcId="{7BA7577E-147D-420E-8C74-9A6FD7BBB1F8}" destId="{F65EDF3D-2D61-42B2-B96F-15477718FF93}" srcOrd="20" destOrd="0" presId="urn:microsoft.com/office/officeart/2005/8/layout/list1"/>
    <dgm:cxn modelId="{938B864E-88E0-4654-824B-716C618B7B34}" type="presParOf" srcId="{F65EDF3D-2D61-42B2-B96F-15477718FF93}" destId="{4D1293EA-D01E-418A-829A-31F8FF0810DC}" srcOrd="0" destOrd="0" presId="urn:microsoft.com/office/officeart/2005/8/layout/list1"/>
    <dgm:cxn modelId="{C5614F10-08BD-48D9-BA18-6BC1474A063D}" type="presParOf" srcId="{F65EDF3D-2D61-42B2-B96F-15477718FF93}" destId="{F344393C-1FE5-4168-9288-4CA3DB5CC879}" srcOrd="1" destOrd="0" presId="urn:microsoft.com/office/officeart/2005/8/layout/list1"/>
    <dgm:cxn modelId="{8B116F95-04C6-4143-8B8A-1D55084E58CB}" type="presParOf" srcId="{7BA7577E-147D-420E-8C74-9A6FD7BBB1F8}" destId="{8DFDE1EB-61B3-49C9-8B52-883D9CD7736A}" srcOrd="21" destOrd="0" presId="urn:microsoft.com/office/officeart/2005/8/layout/list1"/>
    <dgm:cxn modelId="{6392E4AD-115E-4750-885B-92E4406C59E9}" type="presParOf" srcId="{7BA7577E-147D-420E-8C74-9A6FD7BBB1F8}" destId="{C111065A-682F-4647-8393-9E5206144EC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25645-EB1B-43C4-9B14-CA9906316537}">
      <dsp:nvSpPr>
        <dsp:cNvPr id="0" name=""/>
        <dsp:cNvSpPr/>
      </dsp:nvSpPr>
      <dsp:spPr>
        <a:xfrm>
          <a:off x="337501" y="1962073"/>
          <a:ext cx="1287215" cy="128721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CDEB22A-F0C4-4487-81E7-D00B4D25BB1B}">
      <dsp:nvSpPr>
        <dsp:cNvPr id="0" name=""/>
        <dsp:cNvSpPr/>
      </dsp:nvSpPr>
      <dsp:spPr>
        <a:xfrm>
          <a:off x="981109" y="1962073"/>
          <a:ext cx="6867763" cy="128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just" defTabSz="1111250">
            <a:lnSpc>
              <a:spcPct val="90000"/>
            </a:lnSpc>
            <a:spcBef>
              <a:spcPct val="0"/>
            </a:spcBef>
            <a:spcAft>
              <a:spcPct val="35000"/>
            </a:spcAft>
            <a:buNone/>
          </a:pPr>
          <a:r>
            <a:rPr lang="pt-BR" sz="2500" kern="1200"/>
            <a:t>Detectar </a:t>
          </a:r>
          <a:r>
            <a:rPr lang="pt-BR" sz="2500" b="1" kern="1200"/>
            <a:t>problemas de rede</a:t>
          </a:r>
          <a:endParaRPr lang="pt-BR" sz="2500" kern="1200"/>
        </a:p>
      </dsp:txBody>
      <dsp:txXfrm>
        <a:off x="981109" y="1962073"/>
        <a:ext cx="6867763" cy="1287215"/>
      </dsp:txXfrm>
    </dsp:sp>
    <dsp:sp modelId="{CCB62F65-61B5-4BEA-9FE9-B051F023145B}">
      <dsp:nvSpPr>
        <dsp:cNvPr id="0" name=""/>
        <dsp:cNvSpPr/>
      </dsp:nvSpPr>
      <dsp:spPr>
        <a:xfrm>
          <a:off x="337501" y="3249288"/>
          <a:ext cx="1287215" cy="1287215"/>
        </a:xfrm>
        <a:prstGeom prst="ellipse">
          <a:avLst/>
        </a:prstGeom>
        <a:solidFill>
          <a:schemeClr val="accent2">
            <a:alpha val="50000"/>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61CF253-798E-4E0E-B2A2-7B50DBDDFF56}">
      <dsp:nvSpPr>
        <dsp:cNvPr id="0" name=""/>
        <dsp:cNvSpPr/>
      </dsp:nvSpPr>
      <dsp:spPr>
        <a:xfrm>
          <a:off x="981109" y="3249288"/>
          <a:ext cx="6867763" cy="128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just" defTabSz="1111250">
            <a:lnSpc>
              <a:spcPct val="90000"/>
            </a:lnSpc>
            <a:spcBef>
              <a:spcPct val="0"/>
            </a:spcBef>
            <a:spcAft>
              <a:spcPct val="35000"/>
            </a:spcAft>
            <a:buNone/>
          </a:pPr>
          <a:r>
            <a:rPr lang="pt-BR" sz="2500" kern="1200"/>
            <a:t>Evitar o </a:t>
          </a:r>
          <a:r>
            <a:rPr lang="pt-BR" sz="2500" b="1" kern="1200"/>
            <a:t>enriquecimento sem causa </a:t>
          </a:r>
          <a:r>
            <a:rPr lang="pt-BR" sz="2500" kern="1200"/>
            <a:t>das operadoras, em detrimento da coletividade; </a:t>
          </a:r>
        </a:p>
      </dsp:txBody>
      <dsp:txXfrm>
        <a:off x="981109" y="3249288"/>
        <a:ext cx="6867763" cy="1287215"/>
      </dsp:txXfrm>
    </dsp:sp>
    <dsp:sp modelId="{D8610F82-F226-4FF3-9B1C-67B43FF7448C}">
      <dsp:nvSpPr>
        <dsp:cNvPr id="0" name=""/>
        <dsp:cNvSpPr/>
      </dsp:nvSpPr>
      <dsp:spPr>
        <a:xfrm>
          <a:off x="337501" y="4536504"/>
          <a:ext cx="1287215" cy="1287215"/>
        </a:xfrm>
        <a:prstGeom prst="ellipse">
          <a:avLst/>
        </a:prstGeom>
        <a:solidFill>
          <a:schemeClr val="accent2">
            <a:alpha val="50000"/>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FACB3BF-2735-423A-A148-F7B2BB554874}">
      <dsp:nvSpPr>
        <dsp:cNvPr id="0" name=""/>
        <dsp:cNvSpPr/>
      </dsp:nvSpPr>
      <dsp:spPr>
        <a:xfrm>
          <a:off x="981109" y="4536504"/>
          <a:ext cx="6867763" cy="128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just" defTabSz="1111250">
            <a:lnSpc>
              <a:spcPct val="90000"/>
            </a:lnSpc>
            <a:spcBef>
              <a:spcPct val="0"/>
            </a:spcBef>
            <a:spcAft>
              <a:spcPct val="35000"/>
            </a:spcAft>
            <a:buNone/>
          </a:pPr>
          <a:r>
            <a:rPr lang="pt-BR" sz="2500" kern="1200"/>
            <a:t>Promover preventivamente a tutela dos beneficiários de planos, </a:t>
          </a:r>
          <a:r>
            <a:rPr lang="pt-BR" sz="2500" b="1" kern="1200"/>
            <a:t>desestimulando</a:t>
          </a:r>
          <a:r>
            <a:rPr lang="pt-BR" sz="2500" kern="1200"/>
            <a:t> o descumprimento por parte das operadoras, dos contratos celebrados;</a:t>
          </a:r>
        </a:p>
      </dsp:txBody>
      <dsp:txXfrm>
        <a:off x="981109" y="4536504"/>
        <a:ext cx="6867763" cy="1287215"/>
      </dsp:txXfrm>
    </dsp:sp>
    <dsp:sp modelId="{276AD4B9-86CA-4178-B255-76B54BAF3FF8}">
      <dsp:nvSpPr>
        <dsp:cNvPr id="0" name=""/>
        <dsp:cNvSpPr/>
      </dsp:nvSpPr>
      <dsp:spPr>
        <a:xfrm>
          <a:off x="337501" y="5823719"/>
          <a:ext cx="1287215" cy="1287215"/>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7E23B02-83F3-4BE5-AAFF-6957EFF59B9C}">
      <dsp:nvSpPr>
        <dsp:cNvPr id="0" name=""/>
        <dsp:cNvSpPr/>
      </dsp:nvSpPr>
      <dsp:spPr>
        <a:xfrm>
          <a:off x="981109" y="5823719"/>
          <a:ext cx="6867763" cy="128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750" rIns="0" bIns="31750" numCol="1" spcCol="1270" anchor="ctr" anchorCtr="0">
          <a:noAutofit/>
        </a:bodyPr>
        <a:lstStyle/>
        <a:p>
          <a:pPr marL="0" lvl="0" indent="0" algn="just" defTabSz="1111250">
            <a:lnSpc>
              <a:spcPct val="90000"/>
            </a:lnSpc>
            <a:spcBef>
              <a:spcPct val="0"/>
            </a:spcBef>
            <a:spcAft>
              <a:spcPct val="35000"/>
            </a:spcAft>
            <a:buNone/>
          </a:pPr>
          <a:r>
            <a:rPr lang="pt-BR" sz="2500" kern="1200"/>
            <a:t>Impedir o </a:t>
          </a:r>
          <a:r>
            <a:rPr lang="pt-BR" sz="2500" b="1" kern="1200"/>
            <a:t>subsídio não programado</a:t>
          </a:r>
          <a:r>
            <a:rPr lang="pt-BR" sz="2500" kern="1200"/>
            <a:t>, ainda que indireto de atividades lucrativas com recursos públicos.</a:t>
          </a:r>
        </a:p>
      </dsp:txBody>
      <dsp:txXfrm>
        <a:off x="981109" y="5823719"/>
        <a:ext cx="6867763" cy="12872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412FC-1D1E-446D-A905-F875E34AA78C}">
      <dsp:nvSpPr>
        <dsp:cNvPr id="0" name=""/>
        <dsp:cNvSpPr/>
      </dsp:nvSpPr>
      <dsp:spPr>
        <a:xfrm>
          <a:off x="-9115773" y="-1403415"/>
          <a:ext cx="10934832" cy="10934832"/>
        </a:xfrm>
        <a:prstGeom prst="blockArc">
          <a:avLst>
            <a:gd name="adj1" fmla="val 18900000"/>
            <a:gd name="adj2" fmla="val 2700000"/>
            <a:gd name="adj3" fmla="val 198"/>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A04F12-0E8E-48B2-915A-2B1ACCD67F94}">
      <dsp:nvSpPr>
        <dsp:cNvPr id="0" name=""/>
        <dsp:cNvSpPr/>
      </dsp:nvSpPr>
      <dsp:spPr>
        <a:xfrm>
          <a:off x="1494129" y="1161166"/>
          <a:ext cx="10654995" cy="23220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3093" tIns="71120" rIns="71120" bIns="71120" numCol="1" spcCol="1270" anchor="ctr" anchorCtr="0">
          <a:noAutofit/>
        </a:bodyPr>
        <a:lstStyle/>
        <a:p>
          <a:pPr marL="0" lvl="0" indent="0" algn="l" defTabSz="1244600">
            <a:lnSpc>
              <a:spcPct val="90000"/>
            </a:lnSpc>
            <a:spcBef>
              <a:spcPct val="0"/>
            </a:spcBef>
            <a:spcAft>
              <a:spcPct val="35000"/>
            </a:spcAft>
            <a:buNone/>
          </a:pPr>
          <a:r>
            <a:rPr lang="pt-BR" sz="2800" kern="1200" dirty="0"/>
            <a:t>Declaração da Pessoa Jurídica deve vir com a </a:t>
          </a:r>
          <a:r>
            <a:rPr lang="pt-BR" sz="2800" b="1" u="sng" kern="1200" dirty="0"/>
            <a:t>D</a:t>
          </a:r>
          <a:r>
            <a:rPr lang="pt-BR" sz="2800" b="1" i="0" u="sng" kern="1200" dirty="0"/>
            <a:t>ata do pedido </a:t>
          </a:r>
          <a:r>
            <a:rPr lang="pt-BR" sz="2800" kern="1200" dirty="0"/>
            <a:t>de inserção do beneficiário e não somente a data da inclusão – Análise de Carência e CPT;</a:t>
          </a:r>
        </a:p>
      </dsp:txBody>
      <dsp:txXfrm>
        <a:off x="1494129" y="1161166"/>
        <a:ext cx="10654995" cy="2322007"/>
      </dsp:txXfrm>
    </dsp:sp>
    <dsp:sp modelId="{543FA99E-4E0A-4426-AFC0-4488394C0C25}">
      <dsp:nvSpPr>
        <dsp:cNvPr id="0" name=""/>
        <dsp:cNvSpPr/>
      </dsp:nvSpPr>
      <dsp:spPr>
        <a:xfrm>
          <a:off x="42875" y="870915"/>
          <a:ext cx="2902508" cy="2902508"/>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29657F-6B29-43D7-A780-4E1F74E294D9}">
      <dsp:nvSpPr>
        <dsp:cNvPr id="0" name=""/>
        <dsp:cNvSpPr/>
      </dsp:nvSpPr>
      <dsp:spPr>
        <a:xfrm>
          <a:off x="1494129" y="4644826"/>
          <a:ext cx="10654995" cy="232200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3093" tIns="71120" rIns="71120" bIns="71120" numCol="1" spcCol="1270" anchor="ctr" anchorCtr="0">
          <a:noAutofit/>
        </a:bodyPr>
        <a:lstStyle/>
        <a:p>
          <a:pPr marL="0" lvl="0" indent="0" algn="l" defTabSz="1244600">
            <a:lnSpc>
              <a:spcPct val="90000"/>
            </a:lnSpc>
            <a:spcBef>
              <a:spcPct val="0"/>
            </a:spcBef>
            <a:spcAft>
              <a:spcPct val="35000"/>
            </a:spcAft>
            <a:buNone/>
          </a:pPr>
          <a:r>
            <a:rPr lang="pt-BR" sz="2800" b="1" kern="1200" dirty="0"/>
            <a:t>Sugestão: </a:t>
          </a:r>
          <a:r>
            <a:rPr lang="pt-BR" sz="2800" kern="1200" dirty="0"/>
            <a:t>Adicionar a informação da data do pedido na declaração que a operadora usa para fins de vínculo;</a:t>
          </a:r>
        </a:p>
      </dsp:txBody>
      <dsp:txXfrm>
        <a:off x="1494129" y="4644826"/>
        <a:ext cx="10654995" cy="2322007"/>
      </dsp:txXfrm>
    </dsp:sp>
    <dsp:sp modelId="{00B9B35C-5937-4BD9-AE31-720B4927B48B}">
      <dsp:nvSpPr>
        <dsp:cNvPr id="0" name=""/>
        <dsp:cNvSpPr/>
      </dsp:nvSpPr>
      <dsp:spPr>
        <a:xfrm>
          <a:off x="42875" y="4354576"/>
          <a:ext cx="2902508" cy="2902508"/>
        </a:xfrm>
        <a:prstGeom prst="ellipse">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B509-5510-4E7A-9FD6-1BD0F6887297}">
      <dsp:nvSpPr>
        <dsp:cNvPr id="0" name=""/>
        <dsp:cNvSpPr/>
      </dsp:nvSpPr>
      <dsp:spPr>
        <a:xfrm>
          <a:off x="0" y="15704"/>
          <a:ext cx="9463330" cy="3032890"/>
        </a:xfrm>
        <a:prstGeom prst="rect">
          <a:avLst/>
        </a:prstGeom>
        <a:solidFill>
          <a:srgbClr val="006E8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just" defTabSz="1422400">
            <a:lnSpc>
              <a:spcPct val="90000"/>
            </a:lnSpc>
            <a:spcBef>
              <a:spcPct val="0"/>
            </a:spcBef>
            <a:spcAft>
              <a:spcPct val="35000"/>
            </a:spcAft>
            <a:buNone/>
          </a:pPr>
          <a:r>
            <a:rPr lang="pt-BR" sz="3200" kern="1200" dirty="0"/>
            <a:t>Os contratos e as movimentações podem ser eletrônicas desde que tenham assinatura eletrônica. Ao concluir o pedido de inclusão da PJ é necessário que essa conclusão esteja assinada pelo representante, indicando a data do pedido e a data da efetiva inclusão.</a:t>
          </a:r>
        </a:p>
      </dsp:txBody>
      <dsp:txXfrm>
        <a:off x="0" y="15704"/>
        <a:ext cx="9463330" cy="3032890"/>
      </dsp:txXfrm>
    </dsp:sp>
    <dsp:sp modelId="{743A4BD2-D93D-4A50-8C14-F7C0FF59C89F}">
      <dsp:nvSpPr>
        <dsp:cNvPr id="0" name=""/>
        <dsp:cNvSpPr/>
      </dsp:nvSpPr>
      <dsp:spPr>
        <a:xfrm>
          <a:off x="0" y="3048595"/>
          <a:ext cx="9463330" cy="527040"/>
        </a:xfrm>
        <a:prstGeom prst="rect">
          <a:avLst/>
        </a:prstGeom>
        <a:solidFill>
          <a:srgbClr val="006E89">
            <a:alpha val="72157"/>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E08A8-3C8C-4AE9-97BC-302188616A3E}">
      <dsp:nvSpPr>
        <dsp:cNvPr id="0" name=""/>
        <dsp:cNvSpPr/>
      </dsp:nvSpPr>
      <dsp:spPr>
        <a:xfrm>
          <a:off x="240410" y="1806"/>
          <a:ext cx="3659316" cy="252126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61ABABD-049B-4245-85B8-988740BDD1E5}">
      <dsp:nvSpPr>
        <dsp:cNvPr id="0" name=""/>
        <dsp:cNvSpPr/>
      </dsp:nvSpPr>
      <dsp:spPr>
        <a:xfrm>
          <a:off x="240410" y="2523075"/>
          <a:ext cx="3659316" cy="135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Font typeface="Arial" panose="020B0604020202020204" pitchFamily="34" charset="0"/>
            <a:buNone/>
          </a:pPr>
          <a:r>
            <a:rPr lang="pt-BR" sz="2700" kern="1200" dirty="0"/>
            <a:t>Projeto de Inteligência Artificial – FINEP			</a:t>
          </a:r>
        </a:p>
      </dsp:txBody>
      <dsp:txXfrm>
        <a:off x="240410" y="2523075"/>
        <a:ext cx="3659316" cy="1357606"/>
      </dsp:txXfrm>
    </dsp:sp>
    <dsp:sp modelId="{7D1027DD-B1A3-43E9-9B72-A705E8DC7105}">
      <dsp:nvSpPr>
        <dsp:cNvPr id="0" name=""/>
        <dsp:cNvSpPr/>
      </dsp:nvSpPr>
      <dsp:spPr>
        <a:xfrm>
          <a:off x="4265812" y="1806"/>
          <a:ext cx="3659316" cy="252126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C1D6F0-1B53-4401-AE3F-E5C659A37F96}">
      <dsp:nvSpPr>
        <dsp:cNvPr id="0" name=""/>
        <dsp:cNvSpPr/>
      </dsp:nvSpPr>
      <dsp:spPr>
        <a:xfrm>
          <a:off x="4265812" y="2523075"/>
          <a:ext cx="3659316" cy="135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pt-BR" sz="2700" kern="1200" dirty="0"/>
            <a:t>Projeto Novo SIB</a:t>
          </a:r>
        </a:p>
      </dsp:txBody>
      <dsp:txXfrm>
        <a:off x="4265812" y="2523075"/>
        <a:ext cx="3659316" cy="1357606"/>
      </dsp:txXfrm>
    </dsp:sp>
    <dsp:sp modelId="{613BF042-C488-4601-861E-7D4F91B584E4}">
      <dsp:nvSpPr>
        <dsp:cNvPr id="0" name=""/>
        <dsp:cNvSpPr/>
      </dsp:nvSpPr>
      <dsp:spPr>
        <a:xfrm>
          <a:off x="8291214" y="1806"/>
          <a:ext cx="3659316" cy="252126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55B009-78D8-4B93-B4A1-7D1EAE8A3B2C}">
      <dsp:nvSpPr>
        <dsp:cNvPr id="0" name=""/>
        <dsp:cNvSpPr/>
      </dsp:nvSpPr>
      <dsp:spPr>
        <a:xfrm>
          <a:off x="8291214" y="2523075"/>
          <a:ext cx="3659316" cy="135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pt-BR" sz="2700" kern="1200" dirty="0"/>
            <a:t>Projeto de Parametrização de Petição</a:t>
          </a:r>
        </a:p>
      </dsp:txBody>
      <dsp:txXfrm>
        <a:off x="8291214" y="2523075"/>
        <a:ext cx="3659316" cy="1357606"/>
      </dsp:txXfrm>
    </dsp:sp>
    <dsp:sp modelId="{38635566-48FD-4499-93DA-974585CD6362}">
      <dsp:nvSpPr>
        <dsp:cNvPr id="0" name=""/>
        <dsp:cNvSpPr/>
      </dsp:nvSpPr>
      <dsp:spPr>
        <a:xfrm>
          <a:off x="240410" y="4246613"/>
          <a:ext cx="3659316" cy="2521269"/>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9378F5-971E-4E79-894B-E5BADF8D3C0F}">
      <dsp:nvSpPr>
        <dsp:cNvPr id="0" name=""/>
        <dsp:cNvSpPr/>
      </dsp:nvSpPr>
      <dsp:spPr>
        <a:xfrm>
          <a:off x="240410" y="6767882"/>
          <a:ext cx="3659316" cy="135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pt-BR" sz="2700" kern="1200" dirty="0"/>
            <a:t>Mapeamento SIGTAP x TUSS – Acordo de Cooperação FMUSP</a:t>
          </a:r>
        </a:p>
      </dsp:txBody>
      <dsp:txXfrm>
        <a:off x="240410" y="6767882"/>
        <a:ext cx="3659316" cy="1357606"/>
      </dsp:txXfrm>
    </dsp:sp>
    <dsp:sp modelId="{7852600B-60E6-4878-A4B7-ED73CF34B0EE}">
      <dsp:nvSpPr>
        <dsp:cNvPr id="0" name=""/>
        <dsp:cNvSpPr/>
      </dsp:nvSpPr>
      <dsp:spPr>
        <a:xfrm>
          <a:off x="4265812" y="4246613"/>
          <a:ext cx="3659316" cy="2521269"/>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8000" b="-18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DD4864-DE24-4648-84EB-E0DC69C0EEB3}">
      <dsp:nvSpPr>
        <dsp:cNvPr id="0" name=""/>
        <dsp:cNvSpPr/>
      </dsp:nvSpPr>
      <dsp:spPr>
        <a:xfrm>
          <a:off x="4265812" y="6767882"/>
          <a:ext cx="3659316" cy="135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pt-BR" sz="2700" kern="1200" dirty="0"/>
            <a:t>Integração com a Diretoria de Produtos – Vazios Assistenciais</a:t>
          </a:r>
        </a:p>
      </dsp:txBody>
      <dsp:txXfrm>
        <a:off x="4265812" y="6767882"/>
        <a:ext cx="3659316" cy="1357606"/>
      </dsp:txXfrm>
    </dsp:sp>
    <dsp:sp modelId="{137C7CE0-AB58-4917-A256-0F486ACCEE29}">
      <dsp:nvSpPr>
        <dsp:cNvPr id="0" name=""/>
        <dsp:cNvSpPr/>
      </dsp:nvSpPr>
      <dsp:spPr>
        <a:xfrm>
          <a:off x="8291214" y="4246613"/>
          <a:ext cx="3659316" cy="2521269"/>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6000" r="-16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B6E5A2-F804-420F-B646-E8DF0ACD4260}">
      <dsp:nvSpPr>
        <dsp:cNvPr id="0" name=""/>
        <dsp:cNvSpPr/>
      </dsp:nvSpPr>
      <dsp:spPr>
        <a:xfrm>
          <a:off x="8291214" y="6767882"/>
          <a:ext cx="3659316" cy="135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marL="0" lvl="0" indent="0" algn="ctr" defTabSz="1200150">
            <a:lnSpc>
              <a:spcPct val="90000"/>
            </a:lnSpc>
            <a:spcBef>
              <a:spcPct val="0"/>
            </a:spcBef>
            <a:spcAft>
              <a:spcPct val="35000"/>
            </a:spcAft>
            <a:buNone/>
          </a:pPr>
          <a:r>
            <a:rPr lang="pt-BR" sz="2700" kern="1200" dirty="0"/>
            <a:t>Outros avanços tecnológicos</a:t>
          </a:r>
        </a:p>
      </dsp:txBody>
      <dsp:txXfrm>
        <a:off x="8291214" y="6767882"/>
        <a:ext cx="3659316" cy="1357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B098D-DE23-4A1A-8C13-2148DDC0D990}">
      <dsp:nvSpPr>
        <dsp:cNvPr id="0" name=""/>
        <dsp:cNvSpPr/>
      </dsp:nvSpPr>
      <dsp:spPr>
        <a:xfrm rot="5400000">
          <a:off x="318" y="42759"/>
          <a:ext cx="4140574" cy="4141210"/>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CB7D0-04D6-4B49-9552-26B31198F29D}">
      <dsp:nvSpPr>
        <dsp:cNvPr id="0" name=""/>
        <dsp:cNvSpPr/>
      </dsp:nvSpPr>
      <dsp:spPr>
        <a:xfrm rot="16200000">
          <a:off x="4261818" y="42759"/>
          <a:ext cx="4140574" cy="4141210"/>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65F12-0B19-44EC-AEF0-60977ED30D41}">
      <dsp:nvSpPr>
        <dsp:cNvPr id="0" name=""/>
        <dsp:cNvSpPr/>
      </dsp:nvSpPr>
      <dsp:spPr>
        <a:xfrm>
          <a:off x="4751428" y="3639806"/>
          <a:ext cx="3143811" cy="82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t-BR" sz="3200" kern="1200"/>
            <a:t>Batimento </a:t>
          </a:r>
        </a:p>
        <a:p>
          <a:pPr marL="0" lvl="0" indent="0" algn="ctr" defTabSz="1422400">
            <a:lnSpc>
              <a:spcPct val="90000"/>
            </a:lnSpc>
            <a:spcBef>
              <a:spcPct val="0"/>
            </a:spcBef>
            <a:spcAft>
              <a:spcPct val="35000"/>
            </a:spcAft>
            <a:buNone/>
          </a:pPr>
          <a:r>
            <a:rPr lang="pt-BR" sz="3200" kern="1200"/>
            <a:t>(Record Linkage)</a:t>
          </a:r>
        </a:p>
      </dsp:txBody>
      <dsp:txXfrm>
        <a:off x="4751428" y="3639806"/>
        <a:ext cx="3143811" cy="828380"/>
      </dsp:txXfrm>
    </dsp:sp>
    <dsp:sp modelId="{1A670806-3B90-4F18-B2E0-4BBF7288B625}">
      <dsp:nvSpPr>
        <dsp:cNvPr id="0" name=""/>
        <dsp:cNvSpPr/>
      </dsp:nvSpPr>
      <dsp:spPr>
        <a:xfrm rot="5400000">
          <a:off x="4128998" y="42759"/>
          <a:ext cx="4140574" cy="4141210"/>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7F85F-7047-47A8-9042-41614704641A}">
      <dsp:nvSpPr>
        <dsp:cNvPr id="0" name=""/>
        <dsp:cNvSpPr/>
      </dsp:nvSpPr>
      <dsp:spPr>
        <a:xfrm rot="16200000">
          <a:off x="8389245" y="42759"/>
          <a:ext cx="4140574" cy="4141210"/>
        </a:xfrm>
        <a:prstGeom prst="blockArc">
          <a:avLst>
            <a:gd name="adj1" fmla="val 13500000"/>
            <a:gd name="adj2" fmla="val 18900000"/>
            <a:gd name="adj3" fmla="val 49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3A7BF-1248-4F37-9601-5AB5017726E6}">
      <dsp:nvSpPr>
        <dsp:cNvPr id="0" name=""/>
        <dsp:cNvSpPr/>
      </dsp:nvSpPr>
      <dsp:spPr>
        <a:xfrm>
          <a:off x="9002237" y="3333160"/>
          <a:ext cx="3143811" cy="1435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pt-BR" sz="3700" kern="1200"/>
            <a:t>Beneficiários identificados</a:t>
          </a:r>
        </a:p>
      </dsp:txBody>
      <dsp:txXfrm>
        <a:off x="9002237" y="3333160"/>
        <a:ext cx="3143811" cy="1435624"/>
      </dsp:txXfrm>
    </dsp:sp>
    <dsp:sp modelId="{35372755-9B76-4DF7-AA85-ECF3731E308B}">
      <dsp:nvSpPr>
        <dsp:cNvPr id="0" name=""/>
        <dsp:cNvSpPr/>
      </dsp:nvSpPr>
      <dsp:spPr>
        <a:xfrm>
          <a:off x="4650410" y="1231185"/>
          <a:ext cx="1897113" cy="18971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pt-BR" sz="3700" kern="1200"/>
            <a:t>APAC</a:t>
          </a:r>
        </a:p>
        <a:p>
          <a:pPr marL="0" lvl="0" indent="0" algn="ctr" defTabSz="1644650">
            <a:lnSpc>
              <a:spcPct val="90000"/>
            </a:lnSpc>
            <a:spcBef>
              <a:spcPct val="0"/>
            </a:spcBef>
            <a:spcAft>
              <a:spcPct val="35000"/>
            </a:spcAft>
            <a:buNone/>
          </a:pPr>
          <a:r>
            <a:rPr lang="pt-BR" sz="3700" kern="1200"/>
            <a:t>AIH</a:t>
          </a:r>
        </a:p>
      </dsp:txBody>
      <dsp:txXfrm>
        <a:off x="4915322" y="1454895"/>
        <a:ext cx="1093830" cy="1449692"/>
      </dsp:txXfrm>
    </dsp:sp>
    <dsp:sp modelId="{B309A3B9-919F-4C6D-94B1-511A7D3B2844}">
      <dsp:nvSpPr>
        <dsp:cNvPr id="0" name=""/>
        <dsp:cNvSpPr/>
      </dsp:nvSpPr>
      <dsp:spPr>
        <a:xfrm>
          <a:off x="6017699" y="1231185"/>
          <a:ext cx="1897113" cy="189711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pt-BR" sz="3700" kern="1200"/>
            <a:t>SIB</a:t>
          </a:r>
        </a:p>
      </dsp:txBody>
      <dsp:txXfrm>
        <a:off x="6556068" y="1454895"/>
        <a:ext cx="1093830" cy="1449692"/>
      </dsp:txXfrm>
    </dsp:sp>
    <dsp:sp modelId="{67DB2FAB-8470-430F-A1BA-9BA631F0B2A7}">
      <dsp:nvSpPr>
        <dsp:cNvPr id="0" name=""/>
        <dsp:cNvSpPr/>
      </dsp:nvSpPr>
      <dsp:spPr>
        <a:xfrm>
          <a:off x="1194337" y="671643"/>
          <a:ext cx="1311977" cy="13120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a:t>AIH</a:t>
          </a:r>
        </a:p>
      </dsp:txBody>
      <dsp:txXfrm>
        <a:off x="1386472" y="863782"/>
        <a:ext cx="927707" cy="927730"/>
      </dsp:txXfrm>
    </dsp:sp>
    <dsp:sp modelId="{7B13B815-7CF4-4A8A-8514-DC22135A04C5}">
      <dsp:nvSpPr>
        <dsp:cNvPr id="0" name=""/>
        <dsp:cNvSpPr/>
      </dsp:nvSpPr>
      <dsp:spPr>
        <a:xfrm>
          <a:off x="710458" y="1768540"/>
          <a:ext cx="644453" cy="6441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BC15CB7-728E-485C-BF9E-AD85E7F19F83}">
      <dsp:nvSpPr>
        <dsp:cNvPr id="0" name=""/>
        <dsp:cNvSpPr/>
      </dsp:nvSpPr>
      <dsp:spPr>
        <a:xfrm>
          <a:off x="2613979" y="929719"/>
          <a:ext cx="374982" cy="3747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7293D1C-DC8B-42C8-8855-D1A36ECC3588}">
      <dsp:nvSpPr>
        <dsp:cNvPr id="0" name=""/>
        <dsp:cNvSpPr/>
      </dsp:nvSpPr>
      <dsp:spPr>
        <a:xfrm>
          <a:off x="2474630" y="1455263"/>
          <a:ext cx="1311977" cy="13120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a:t>APAC</a:t>
          </a:r>
        </a:p>
      </dsp:txBody>
      <dsp:txXfrm>
        <a:off x="2666765" y="1647402"/>
        <a:ext cx="927707" cy="927730"/>
      </dsp:txXfrm>
    </dsp:sp>
    <dsp:sp modelId="{10E9EF9D-A775-4633-BF84-92F923DE5DBD}">
      <dsp:nvSpPr>
        <dsp:cNvPr id="0" name=""/>
        <dsp:cNvSpPr/>
      </dsp:nvSpPr>
      <dsp:spPr>
        <a:xfrm>
          <a:off x="2611826" y="2847511"/>
          <a:ext cx="374982" cy="3747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B9C15DB-798B-487A-9C79-69DC38B88AFD}">
      <dsp:nvSpPr>
        <dsp:cNvPr id="0" name=""/>
        <dsp:cNvSpPr/>
      </dsp:nvSpPr>
      <dsp:spPr>
        <a:xfrm>
          <a:off x="1217715" y="2205022"/>
          <a:ext cx="1311977" cy="13120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kern="1200"/>
            <a:t>Outros</a:t>
          </a:r>
        </a:p>
      </dsp:txBody>
      <dsp:txXfrm>
        <a:off x="1409850" y="2397161"/>
        <a:ext cx="927707" cy="927730"/>
      </dsp:txXfrm>
    </dsp:sp>
    <dsp:sp modelId="{4742E4A5-64C8-437A-BAFA-0773A3488593}">
      <dsp:nvSpPr>
        <dsp:cNvPr id="0" name=""/>
        <dsp:cNvSpPr/>
      </dsp:nvSpPr>
      <dsp:spPr>
        <a:xfrm>
          <a:off x="8933988" y="898894"/>
          <a:ext cx="2418316" cy="24178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t-BR" sz="3600" kern="1200"/>
            <a:t>ABI</a:t>
          </a:r>
        </a:p>
      </dsp:txBody>
      <dsp:txXfrm>
        <a:off x="9288142" y="1252984"/>
        <a:ext cx="1710008" cy="1709699"/>
      </dsp:txXfrm>
    </dsp:sp>
    <dsp:sp modelId="{5ADA4107-B98A-4336-9C79-86CF5565DF2A}">
      <dsp:nvSpPr>
        <dsp:cNvPr id="0" name=""/>
        <dsp:cNvSpPr/>
      </dsp:nvSpPr>
      <dsp:spPr>
        <a:xfrm>
          <a:off x="778121" y="3639806"/>
          <a:ext cx="3143811" cy="82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pt-BR" sz="3700" kern="1200"/>
            <a:t>DATASUS</a:t>
          </a:r>
        </a:p>
      </dsp:txBody>
      <dsp:txXfrm>
        <a:off x="778121" y="3639806"/>
        <a:ext cx="3143811" cy="828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F2043-16F0-46B6-A8FD-6A8E971C76BD}">
      <dsp:nvSpPr>
        <dsp:cNvPr id="0" name=""/>
        <dsp:cNvSpPr/>
      </dsp:nvSpPr>
      <dsp:spPr>
        <a:xfrm>
          <a:off x="0" y="167"/>
          <a:ext cx="3744416" cy="1512000"/>
        </a:xfrm>
        <a:prstGeom prst="rightArrow">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93DAA4F-B81B-46F5-8166-98C82212D114}">
      <dsp:nvSpPr>
        <dsp:cNvPr id="0" name=""/>
        <dsp:cNvSpPr/>
      </dsp:nvSpPr>
      <dsp:spPr>
        <a:xfrm>
          <a:off x="266237" y="430871"/>
          <a:ext cx="3067934"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pt-BR" sz="2400" b="1" kern="1200"/>
            <a:t>Aplicação de Filtros</a:t>
          </a:r>
        </a:p>
      </dsp:txBody>
      <dsp:txXfrm>
        <a:off x="266237" y="430871"/>
        <a:ext cx="3067934" cy="75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35FE2-9CAD-4E5F-A88A-D8C49F3D9F4E}">
      <dsp:nvSpPr>
        <dsp:cNvPr id="0" name=""/>
        <dsp:cNvSpPr/>
      </dsp:nvSpPr>
      <dsp:spPr>
        <a:xfrm>
          <a:off x="239346" y="1660947"/>
          <a:ext cx="912857" cy="91285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AF0707C-34A4-45DD-801B-3433E6534D45}">
      <dsp:nvSpPr>
        <dsp:cNvPr id="0" name=""/>
        <dsp:cNvSpPr/>
      </dsp:nvSpPr>
      <dsp:spPr>
        <a:xfrm>
          <a:off x="695775" y="1660947"/>
          <a:ext cx="4870430" cy="91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3340" rIns="0" bIns="53340" numCol="1" spcCol="1270" anchor="ctr" anchorCtr="0">
          <a:noAutofit/>
        </a:bodyPr>
        <a:lstStyle/>
        <a:p>
          <a:pPr marL="0" lvl="0" indent="0" algn="l" defTabSz="1866900">
            <a:lnSpc>
              <a:spcPct val="90000"/>
            </a:lnSpc>
            <a:spcBef>
              <a:spcPct val="0"/>
            </a:spcBef>
            <a:spcAft>
              <a:spcPct val="35000"/>
            </a:spcAft>
            <a:buFont typeface="Arial" panose="020B0604020202020204" pitchFamily="34" charset="0"/>
            <a:buNone/>
          </a:pPr>
          <a:r>
            <a:rPr lang="pt-BR" sz="4200" kern="1200"/>
            <a:t>ABI</a:t>
          </a:r>
        </a:p>
      </dsp:txBody>
      <dsp:txXfrm>
        <a:off x="695775" y="1660947"/>
        <a:ext cx="4870430" cy="912857"/>
      </dsp:txXfrm>
    </dsp:sp>
    <dsp:sp modelId="{D85C25F4-C969-416F-AE2D-2C9467D4C5A5}">
      <dsp:nvSpPr>
        <dsp:cNvPr id="0" name=""/>
        <dsp:cNvSpPr/>
      </dsp:nvSpPr>
      <dsp:spPr>
        <a:xfrm>
          <a:off x="239346" y="2573805"/>
          <a:ext cx="912857" cy="91285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142D88B-7A60-49E7-8759-C8F0AB8BFB9C}">
      <dsp:nvSpPr>
        <dsp:cNvPr id="0" name=""/>
        <dsp:cNvSpPr/>
      </dsp:nvSpPr>
      <dsp:spPr>
        <a:xfrm>
          <a:off x="695775" y="2573805"/>
          <a:ext cx="4870430" cy="91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3340" rIns="0" bIns="53340" numCol="1" spcCol="1270" anchor="ctr" anchorCtr="0">
          <a:noAutofit/>
        </a:bodyPr>
        <a:lstStyle/>
        <a:p>
          <a:pPr marL="0" lvl="0" indent="0" algn="l" defTabSz="1866900">
            <a:lnSpc>
              <a:spcPct val="90000"/>
            </a:lnSpc>
            <a:spcBef>
              <a:spcPct val="0"/>
            </a:spcBef>
            <a:spcAft>
              <a:spcPct val="35000"/>
            </a:spcAft>
            <a:buFont typeface="Arial" panose="020B0604020202020204" pitchFamily="34" charset="0"/>
            <a:buNone/>
          </a:pPr>
          <a:r>
            <a:rPr lang="pt-BR" sz="4200" kern="1200"/>
            <a:t>Operadora</a:t>
          </a:r>
        </a:p>
      </dsp:txBody>
      <dsp:txXfrm>
        <a:off x="695775" y="2573805"/>
        <a:ext cx="4870430" cy="912857"/>
      </dsp:txXfrm>
    </dsp:sp>
    <dsp:sp modelId="{A99EFBC7-F2C5-44B2-AEA1-12A86FCE2A08}">
      <dsp:nvSpPr>
        <dsp:cNvPr id="0" name=""/>
        <dsp:cNvSpPr/>
      </dsp:nvSpPr>
      <dsp:spPr>
        <a:xfrm>
          <a:off x="239346" y="3486663"/>
          <a:ext cx="912857" cy="91285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FF5DECF-8C7E-444A-8E26-E4E460D179A8}">
      <dsp:nvSpPr>
        <dsp:cNvPr id="0" name=""/>
        <dsp:cNvSpPr/>
      </dsp:nvSpPr>
      <dsp:spPr>
        <a:xfrm>
          <a:off x="695775" y="3486663"/>
          <a:ext cx="4870430" cy="91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3340" rIns="0" bIns="53340" numCol="1" spcCol="1270" anchor="ctr" anchorCtr="0">
          <a:noAutofit/>
        </a:bodyPr>
        <a:lstStyle/>
        <a:p>
          <a:pPr marL="0" lvl="0" indent="0" algn="l" defTabSz="1866900">
            <a:lnSpc>
              <a:spcPct val="90000"/>
            </a:lnSpc>
            <a:spcBef>
              <a:spcPct val="0"/>
            </a:spcBef>
            <a:spcAft>
              <a:spcPct val="35000"/>
            </a:spcAft>
            <a:buFont typeface="Arial" panose="020B0604020202020204" pitchFamily="34" charset="0"/>
            <a:buNone/>
          </a:pPr>
          <a:r>
            <a:rPr lang="pt-BR" sz="4200" kern="1200"/>
            <a:t>N.º x de Identificações</a:t>
          </a:r>
        </a:p>
      </dsp:txBody>
      <dsp:txXfrm>
        <a:off x="695775" y="3486663"/>
        <a:ext cx="4870430" cy="912857"/>
      </dsp:txXfrm>
    </dsp:sp>
    <dsp:sp modelId="{169E589F-BB88-4EC7-A4B5-9AFD0A5FDAE0}">
      <dsp:nvSpPr>
        <dsp:cNvPr id="0" name=""/>
        <dsp:cNvSpPr/>
      </dsp:nvSpPr>
      <dsp:spPr>
        <a:xfrm>
          <a:off x="239346" y="4399521"/>
          <a:ext cx="912857" cy="91285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54BC9B-61A5-49F2-B405-88E7F015E101}">
      <dsp:nvSpPr>
        <dsp:cNvPr id="0" name=""/>
        <dsp:cNvSpPr/>
      </dsp:nvSpPr>
      <dsp:spPr>
        <a:xfrm>
          <a:off x="695775" y="4399521"/>
          <a:ext cx="4870430" cy="912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3340" rIns="0" bIns="53340" numCol="1" spcCol="1270" anchor="ctr" anchorCtr="0">
          <a:noAutofit/>
        </a:bodyPr>
        <a:lstStyle/>
        <a:p>
          <a:pPr marL="0" lvl="0" indent="0" algn="l" defTabSz="1866900">
            <a:lnSpc>
              <a:spcPct val="90000"/>
            </a:lnSpc>
            <a:spcBef>
              <a:spcPct val="0"/>
            </a:spcBef>
            <a:spcAft>
              <a:spcPct val="35000"/>
            </a:spcAft>
            <a:buFont typeface="Arial" panose="020B0604020202020204" pitchFamily="34" charset="0"/>
            <a:buNone/>
          </a:pPr>
          <a:r>
            <a:rPr lang="pt-BR" sz="4200" kern="1200"/>
            <a:t>3 meses</a:t>
          </a:r>
        </a:p>
      </dsp:txBody>
      <dsp:txXfrm>
        <a:off x="695775" y="4399521"/>
        <a:ext cx="4870430" cy="9128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5D6C8-4A3A-4573-9B3B-AECC7EDA0B46}">
      <dsp:nvSpPr>
        <dsp:cNvPr id="0" name=""/>
        <dsp:cNvSpPr/>
      </dsp:nvSpPr>
      <dsp:spPr>
        <a:xfrm>
          <a:off x="0" y="2137257"/>
          <a:ext cx="17279693" cy="2793910"/>
        </a:xfrm>
        <a:prstGeom prst="notchedRightArrow">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8D496D73-EE7B-4975-9729-72B072CCB37A}">
      <dsp:nvSpPr>
        <dsp:cNvPr id="0" name=""/>
        <dsp:cNvSpPr/>
      </dsp:nvSpPr>
      <dsp:spPr>
        <a:xfrm>
          <a:off x="4271" y="0"/>
          <a:ext cx="2486908" cy="279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pt-BR" sz="2000" b="1" kern="1200" dirty="0">
              <a:solidFill>
                <a:srgbClr val="006E89"/>
              </a:solidFill>
            </a:rPr>
            <a:t>Notificação das Operadoras - ABI</a:t>
          </a:r>
        </a:p>
      </dsp:txBody>
      <dsp:txXfrm>
        <a:off x="4271" y="0"/>
        <a:ext cx="2486908" cy="2793910"/>
      </dsp:txXfrm>
    </dsp:sp>
    <dsp:sp modelId="{89740D4D-9424-4759-AFBE-E6404041BFE7}">
      <dsp:nvSpPr>
        <dsp:cNvPr id="0" name=""/>
        <dsp:cNvSpPr/>
      </dsp:nvSpPr>
      <dsp:spPr>
        <a:xfrm>
          <a:off x="898487" y="3143149"/>
          <a:ext cx="698477" cy="69847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5BEB8-1829-4BD5-88D1-3FF0F3F8DF72}">
      <dsp:nvSpPr>
        <dsp:cNvPr id="0" name=""/>
        <dsp:cNvSpPr/>
      </dsp:nvSpPr>
      <dsp:spPr>
        <a:xfrm>
          <a:off x="2615525" y="4190866"/>
          <a:ext cx="2486908" cy="279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marL="0" lvl="0" indent="0" algn="ctr" defTabSz="889000">
            <a:lnSpc>
              <a:spcPct val="90000"/>
            </a:lnSpc>
            <a:spcBef>
              <a:spcPct val="0"/>
            </a:spcBef>
            <a:spcAft>
              <a:spcPct val="35000"/>
            </a:spcAft>
            <a:buNone/>
          </a:pPr>
          <a:r>
            <a:rPr lang="pt-BR" sz="2000" b="1" kern="1200" dirty="0">
              <a:solidFill>
                <a:srgbClr val="006E89"/>
              </a:solidFill>
            </a:rPr>
            <a:t>Prazo para Impugnação – 30 dias</a:t>
          </a:r>
        </a:p>
        <a:p>
          <a:pPr marL="228600" lvl="1" indent="-228600" algn="l" defTabSz="1066800">
            <a:lnSpc>
              <a:spcPct val="90000"/>
            </a:lnSpc>
            <a:spcBef>
              <a:spcPct val="0"/>
            </a:spcBef>
            <a:spcAft>
              <a:spcPct val="15000"/>
            </a:spcAft>
            <a:buChar char="•"/>
          </a:pPr>
          <a:r>
            <a:rPr lang="pt-BR" sz="2400" b="1" kern="1200" dirty="0">
              <a:solidFill>
                <a:srgbClr val="FF0000"/>
              </a:solidFill>
            </a:rPr>
            <a:t>Cobrança de não impugnadas</a:t>
          </a:r>
        </a:p>
      </dsp:txBody>
      <dsp:txXfrm>
        <a:off x="2615525" y="4190866"/>
        <a:ext cx="2486908" cy="2793910"/>
      </dsp:txXfrm>
    </dsp:sp>
    <dsp:sp modelId="{6786DC92-AC33-40DC-96D5-877AFFD7193C}">
      <dsp:nvSpPr>
        <dsp:cNvPr id="0" name=""/>
        <dsp:cNvSpPr/>
      </dsp:nvSpPr>
      <dsp:spPr>
        <a:xfrm>
          <a:off x="3509741" y="3143149"/>
          <a:ext cx="698477" cy="69847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826D0-F9FE-4FD5-A2DB-1476033E7B64}">
      <dsp:nvSpPr>
        <dsp:cNvPr id="0" name=""/>
        <dsp:cNvSpPr/>
      </dsp:nvSpPr>
      <dsp:spPr>
        <a:xfrm>
          <a:off x="5226780" y="0"/>
          <a:ext cx="2486908" cy="279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pt-BR" sz="2000" b="1" kern="1200" dirty="0">
              <a:solidFill>
                <a:srgbClr val="006E89"/>
              </a:solidFill>
            </a:rPr>
            <a:t>Análise das </a:t>
          </a:r>
          <a:r>
            <a:rPr lang="pt-BR" sz="2000" b="1" kern="1200" dirty="0" err="1">
              <a:solidFill>
                <a:srgbClr val="006E89"/>
              </a:solidFill>
            </a:rPr>
            <a:t>AIHs</a:t>
          </a:r>
          <a:r>
            <a:rPr lang="pt-BR" sz="2000" b="1" kern="1200" dirty="0">
              <a:solidFill>
                <a:srgbClr val="006E89"/>
              </a:solidFill>
            </a:rPr>
            <a:t> impugnadas em 1ª instância</a:t>
          </a:r>
        </a:p>
      </dsp:txBody>
      <dsp:txXfrm>
        <a:off x="5226780" y="0"/>
        <a:ext cx="2486908" cy="2793910"/>
      </dsp:txXfrm>
    </dsp:sp>
    <dsp:sp modelId="{8443D0B2-B189-4293-93FF-1BB75391CDB2}">
      <dsp:nvSpPr>
        <dsp:cNvPr id="0" name=""/>
        <dsp:cNvSpPr/>
      </dsp:nvSpPr>
      <dsp:spPr>
        <a:xfrm>
          <a:off x="6120995" y="3143149"/>
          <a:ext cx="698477" cy="69847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4237CA-6481-473C-88E1-7DE1B3012E2C}">
      <dsp:nvSpPr>
        <dsp:cNvPr id="0" name=""/>
        <dsp:cNvSpPr/>
      </dsp:nvSpPr>
      <dsp:spPr>
        <a:xfrm>
          <a:off x="7838034" y="4190866"/>
          <a:ext cx="2486908" cy="279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marL="0" lvl="0" indent="0" algn="ctr" defTabSz="889000">
            <a:lnSpc>
              <a:spcPct val="90000"/>
            </a:lnSpc>
            <a:spcBef>
              <a:spcPct val="0"/>
            </a:spcBef>
            <a:spcAft>
              <a:spcPct val="35000"/>
            </a:spcAft>
            <a:buNone/>
          </a:pPr>
          <a:r>
            <a:rPr lang="pt-BR" sz="2000" b="1" kern="1200" dirty="0">
              <a:solidFill>
                <a:srgbClr val="006E89"/>
              </a:solidFill>
            </a:rPr>
            <a:t>Prazo para recurso – 30 dias</a:t>
          </a:r>
        </a:p>
        <a:p>
          <a:pPr marL="228600" lvl="1" indent="-228600" algn="ctr" defTabSz="1066800">
            <a:lnSpc>
              <a:spcPct val="90000"/>
            </a:lnSpc>
            <a:spcBef>
              <a:spcPct val="0"/>
            </a:spcBef>
            <a:spcAft>
              <a:spcPct val="15000"/>
            </a:spcAft>
            <a:buChar char="•"/>
          </a:pPr>
          <a:r>
            <a:rPr lang="pt-BR" sz="2400" b="1" kern="1200" dirty="0">
              <a:solidFill>
                <a:srgbClr val="FF0000"/>
              </a:solidFill>
            </a:rPr>
            <a:t>Cobrança das não recorridas</a:t>
          </a:r>
        </a:p>
      </dsp:txBody>
      <dsp:txXfrm>
        <a:off x="7838034" y="4190866"/>
        <a:ext cx="2486908" cy="2793910"/>
      </dsp:txXfrm>
    </dsp:sp>
    <dsp:sp modelId="{F942D0E3-EA42-4510-BFF8-EAC9C19A4798}">
      <dsp:nvSpPr>
        <dsp:cNvPr id="0" name=""/>
        <dsp:cNvSpPr/>
      </dsp:nvSpPr>
      <dsp:spPr>
        <a:xfrm>
          <a:off x="8732250" y="3143149"/>
          <a:ext cx="698477" cy="69847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6A30F-AB19-4642-8C0E-938BD1D984B6}">
      <dsp:nvSpPr>
        <dsp:cNvPr id="0" name=""/>
        <dsp:cNvSpPr/>
      </dsp:nvSpPr>
      <dsp:spPr>
        <a:xfrm>
          <a:off x="10449288" y="0"/>
          <a:ext cx="2486908" cy="279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pt-BR" sz="2000" b="1" kern="1200" dirty="0">
              <a:solidFill>
                <a:srgbClr val="006E89"/>
              </a:solidFill>
            </a:rPr>
            <a:t>Análise das </a:t>
          </a:r>
          <a:r>
            <a:rPr lang="pt-BR" sz="2000" b="1" kern="1200" dirty="0" err="1">
              <a:solidFill>
                <a:srgbClr val="006E89"/>
              </a:solidFill>
            </a:rPr>
            <a:t>AIHs</a:t>
          </a:r>
          <a:r>
            <a:rPr lang="pt-BR" sz="2000" b="1" kern="1200" dirty="0">
              <a:solidFill>
                <a:srgbClr val="006E89"/>
              </a:solidFill>
            </a:rPr>
            <a:t> em 2ª instância</a:t>
          </a:r>
        </a:p>
      </dsp:txBody>
      <dsp:txXfrm>
        <a:off x="10449288" y="0"/>
        <a:ext cx="2486908" cy="2793910"/>
      </dsp:txXfrm>
    </dsp:sp>
    <dsp:sp modelId="{61C7C7BA-4B31-4B48-A25F-84E27A649394}">
      <dsp:nvSpPr>
        <dsp:cNvPr id="0" name=""/>
        <dsp:cNvSpPr/>
      </dsp:nvSpPr>
      <dsp:spPr>
        <a:xfrm>
          <a:off x="11343504" y="3143149"/>
          <a:ext cx="698477" cy="69847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207E3-6A40-43CE-B8D9-812E09D27C90}">
      <dsp:nvSpPr>
        <dsp:cNvPr id="0" name=""/>
        <dsp:cNvSpPr/>
      </dsp:nvSpPr>
      <dsp:spPr>
        <a:xfrm>
          <a:off x="13060543" y="4190866"/>
          <a:ext cx="2486908" cy="2793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marL="0" lvl="0" indent="0" algn="ctr" defTabSz="889000">
            <a:lnSpc>
              <a:spcPct val="90000"/>
            </a:lnSpc>
            <a:spcBef>
              <a:spcPct val="0"/>
            </a:spcBef>
            <a:spcAft>
              <a:spcPct val="35000"/>
            </a:spcAft>
            <a:buNone/>
          </a:pPr>
          <a:r>
            <a:rPr lang="pt-BR" sz="2000" b="1" kern="1200" dirty="0">
              <a:solidFill>
                <a:srgbClr val="006E89"/>
              </a:solidFill>
            </a:rPr>
            <a:t>Encaminhamento para Dívida Ativa</a:t>
          </a:r>
        </a:p>
        <a:p>
          <a:pPr marL="228600" lvl="1" indent="-228600" algn="ctr" defTabSz="1066800">
            <a:lnSpc>
              <a:spcPct val="90000"/>
            </a:lnSpc>
            <a:spcBef>
              <a:spcPct val="0"/>
            </a:spcBef>
            <a:spcAft>
              <a:spcPct val="15000"/>
            </a:spcAft>
            <a:buChar char="•"/>
          </a:pPr>
          <a:r>
            <a:rPr lang="pt-BR" sz="2400" b="1" kern="1200" dirty="0">
              <a:solidFill>
                <a:srgbClr val="FF0000"/>
              </a:solidFill>
            </a:rPr>
            <a:t>Cobrança das indeferidas </a:t>
          </a:r>
        </a:p>
      </dsp:txBody>
      <dsp:txXfrm>
        <a:off x="13060543" y="4190866"/>
        <a:ext cx="2486908" cy="2793910"/>
      </dsp:txXfrm>
    </dsp:sp>
    <dsp:sp modelId="{01DEC20A-E750-4E95-8137-7A1438069483}">
      <dsp:nvSpPr>
        <dsp:cNvPr id="0" name=""/>
        <dsp:cNvSpPr/>
      </dsp:nvSpPr>
      <dsp:spPr>
        <a:xfrm>
          <a:off x="13954758" y="3143149"/>
          <a:ext cx="698477" cy="69847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F636A-DF55-44D7-B44E-C8B8CD3E7885}">
      <dsp:nvSpPr>
        <dsp:cNvPr id="0" name=""/>
        <dsp:cNvSpPr/>
      </dsp:nvSpPr>
      <dsp:spPr>
        <a:xfrm>
          <a:off x="0" y="4504809"/>
          <a:ext cx="5980636" cy="9855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kern="1200" dirty="0"/>
            <a:t>Garantir a celeridade das análises</a:t>
          </a:r>
        </a:p>
      </dsp:txBody>
      <dsp:txXfrm>
        <a:off x="0" y="4504809"/>
        <a:ext cx="5980636" cy="985542"/>
      </dsp:txXfrm>
    </dsp:sp>
    <dsp:sp modelId="{CD02159F-5660-4E58-9C81-972CB5E761C0}">
      <dsp:nvSpPr>
        <dsp:cNvPr id="0" name=""/>
        <dsp:cNvSpPr/>
      </dsp:nvSpPr>
      <dsp:spPr>
        <a:xfrm rot="10800000">
          <a:off x="0" y="3003828"/>
          <a:ext cx="5980636" cy="1515763"/>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kern="1200" dirty="0"/>
            <a:t>Esclarecer dúvidas sobre os documentos considerados na IN 54/2014</a:t>
          </a:r>
        </a:p>
      </dsp:txBody>
      <dsp:txXfrm rot="10800000">
        <a:off x="0" y="3003828"/>
        <a:ext cx="5980636" cy="984897"/>
      </dsp:txXfrm>
    </dsp:sp>
    <dsp:sp modelId="{6F95EC84-D9D5-4A90-B3F9-EDC154F941C0}">
      <dsp:nvSpPr>
        <dsp:cNvPr id="0" name=""/>
        <dsp:cNvSpPr/>
      </dsp:nvSpPr>
      <dsp:spPr>
        <a:xfrm rot="10800000">
          <a:off x="0" y="1502847"/>
          <a:ext cx="5980636" cy="1515763"/>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kern="1200" dirty="0"/>
            <a:t>Evitar defesas protelatórias</a:t>
          </a:r>
        </a:p>
      </dsp:txBody>
      <dsp:txXfrm rot="10800000">
        <a:off x="0" y="1502847"/>
        <a:ext cx="5980636" cy="984897"/>
      </dsp:txXfrm>
    </dsp:sp>
    <dsp:sp modelId="{FB64E322-2428-4179-B9BB-78F4C76B446F}">
      <dsp:nvSpPr>
        <dsp:cNvPr id="0" name=""/>
        <dsp:cNvSpPr/>
      </dsp:nvSpPr>
      <dsp:spPr>
        <a:xfrm rot="10800000">
          <a:off x="0" y="1867"/>
          <a:ext cx="5980636" cy="1515763"/>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kern="1200" dirty="0"/>
            <a:t>Orientar as operadoras na defesa do ressarcimento ao SUS</a:t>
          </a:r>
        </a:p>
      </dsp:txBody>
      <dsp:txXfrm rot="10800000">
        <a:off x="0" y="1867"/>
        <a:ext cx="5980636" cy="9848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E1478-4FE2-431A-905F-E5F51CBC6728}">
      <dsp:nvSpPr>
        <dsp:cNvPr id="0" name=""/>
        <dsp:cNvSpPr/>
      </dsp:nvSpPr>
      <dsp:spPr>
        <a:xfrm>
          <a:off x="1437" y="961473"/>
          <a:ext cx="1905274" cy="19052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pt-BR" sz="2300" b="1" i="0" kern="1200" dirty="0"/>
            <a:t>Contrato Assinado</a:t>
          </a:r>
        </a:p>
      </dsp:txBody>
      <dsp:txXfrm>
        <a:off x="280458" y="1240494"/>
        <a:ext cx="1347232" cy="1347232"/>
      </dsp:txXfrm>
    </dsp:sp>
    <dsp:sp modelId="{3358623A-C8E7-461E-B146-424D1EFAF0F6}">
      <dsp:nvSpPr>
        <dsp:cNvPr id="0" name=""/>
        <dsp:cNvSpPr/>
      </dsp:nvSpPr>
      <dsp:spPr>
        <a:xfrm>
          <a:off x="2061420" y="1361581"/>
          <a:ext cx="1105059" cy="1105059"/>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pt-BR" sz="1800" b="1" i="0" kern="1200"/>
        </a:p>
      </dsp:txBody>
      <dsp:txXfrm>
        <a:off x="2207896" y="1784156"/>
        <a:ext cx="812107" cy="259909"/>
      </dsp:txXfrm>
    </dsp:sp>
    <dsp:sp modelId="{98D84ADB-8ECC-45B9-839D-F3996F7F1970}">
      <dsp:nvSpPr>
        <dsp:cNvPr id="0" name=""/>
        <dsp:cNvSpPr/>
      </dsp:nvSpPr>
      <dsp:spPr>
        <a:xfrm>
          <a:off x="3321188" y="961473"/>
          <a:ext cx="1905274" cy="1905274"/>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pt-BR" sz="2300" b="1" i="0" kern="1200" dirty="0"/>
            <a:t>Proposta de Adesão Assinada</a:t>
          </a:r>
        </a:p>
      </dsp:txBody>
      <dsp:txXfrm>
        <a:off x="3600209" y="1240494"/>
        <a:ext cx="1347232" cy="1347232"/>
      </dsp:txXfrm>
    </dsp:sp>
    <dsp:sp modelId="{41C8F58E-6A08-4D32-B58C-66C89F7EA424}">
      <dsp:nvSpPr>
        <dsp:cNvPr id="0" name=""/>
        <dsp:cNvSpPr/>
      </dsp:nvSpPr>
      <dsp:spPr>
        <a:xfrm>
          <a:off x="5381171" y="1361581"/>
          <a:ext cx="1105059" cy="1105059"/>
        </a:xfrm>
        <a:prstGeom prst="mathEqual">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pt-BR" sz="2100" b="1" i="0" kern="1200"/>
        </a:p>
      </dsp:txBody>
      <dsp:txXfrm>
        <a:off x="5527647" y="1589223"/>
        <a:ext cx="812107" cy="649775"/>
      </dsp:txXfrm>
    </dsp:sp>
    <dsp:sp modelId="{399603F0-7717-46C1-921E-91B1CAE11750}">
      <dsp:nvSpPr>
        <dsp:cNvPr id="0" name=""/>
        <dsp:cNvSpPr/>
      </dsp:nvSpPr>
      <dsp:spPr>
        <a:xfrm>
          <a:off x="6640939" y="961473"/>
          <a:ext cx="1905274" cy="1905274"/>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pt-BR" sz="2300" b="1" i="0" kern="1200" dirty="0"/>
            <a:t>Vínculo</a:t>
          </a:r>
        </a:p>
      </dsp:txBody>
      <dsp:txXfrm>
        <a:off x="6919960" y="1240494"/>
        <a:ext cx="1347232" cy="13472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B3ED8-B901-497C-BEE5-9A88B1AAB339}">
      <dsp:nvSpPr>
        <dsp:cNvPr id="0" name=""/>
        <dsp:cNvSpPr/>
      </dsp:nvSpPr>
      <dsp:spPr>
        <a:xfrm>
          <a:off x="0" y="877520"/>
          <a:ext cx="7659756" cy="14364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C1A9AC-2195-41B9-8537-1A01C408E8A0}">
      <dsp:nvSpPr>
        <dsp:cNvPr id="0" name=""/>
        <dsp:cNvSpPr/>
      </dsp:nvSpPr>
      <dsp:spPr>
        <a:xfrm>
          <a:off x="382987" y="36200"/>
          <a:ext cx="6580412" cy="16826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664" tIns="0" rIns="202664" bIns="0" numCol="1" spcCol="1270" anchor="ctr" anchorCtr="0">
          <a:noAutofit/>
        </a:bodyPr>
        <a:lstStyle/>
        <a:p>
          <a:pPr marL="0" lvl="0" indent="0" algn="just" defTabSz="889000">
            <a:lnSpc>
              <a:spcPct val="90000"/>
            </a:lnSpc>
            <a:spcBef>
              <a:spcPct val="0"/>
            </a:spcBef>
            <a:spcAft>
              <a:spcPct val="35000"/>
            </a:spcAft>
            <a:buNone/>
          </a:pPr>
          <a:r>
            <a:rPr lang="pt-BR" sz="2000" kern="1200" dirty="0"/>
            <a:t>Proposta ou termo de adesão do beneficiário ao produto</a:t>
          </a:r>
        </a:p>
      </dsp:txBody>
      <dsp:txXfrm>
        <a:off x="465127" y="118340"/>
        <a:ext cx="6416132" cy="1518360"/>
      </dsp:txXfrm>
    </dsp:sp>
    <dsp:sp modelId="{B24DC765-3559-4ED0-B761-598AF956EC6A}">
      <dsp:nvSpPr>
        <dsp:cNvPr id="0" name=""/>
        <dsp:cNvSpPr/>
      </dsp:nvSpPr>
      <dsp:spPr>
        <a:xfrm>
          <a:off x="0" y="3463040"/>
          <a:ext cx="7659756" cy="14364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97AF86-BE77-4AE5-AD62-247323972EEE}">
      <dsp:nvSpPr>
        <dsp:cNvPr id="0" name=""/>
        <dsp:cNvSpPr/>
      </dsp:nvSpPr>
      <dsp:spPr>
        <a:xfrm>
          <a:off x="382987" y="2621720"/>
          <a:ext cx="6704752" cy="16826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664" tIns="0" rIns="202664" bIns="0" numCol="1" spcCol="1270" anchor="ctr" anchorCtr="0">
          <a:noAutofit/>
        </a:bodyPr>
        <a:lstStyle/>
        <a:p>
          <a:pPr marL="0" lvl="0" indent="0" algn="just" defTabSz="889000">
            <a:lnSpc>
              <a:spcPct val="90000"/>
            </a:lnSpc>
            <a:spcBef>
              <a:spcPct val="0"/>
            </a:spcBef>
            <a:spcAft>
              <a:spcPct val="35000"/>
            </a:spcAft>
            <a:buNone/>
          </a:pPr>
          <a:r>
            <a:rPr lang="pt-BR" sz="2000" kern="1200" dirty="0"/>
            <a:t>Declaração do beneficiário identificado, acompanhada de cópia de seu documento de identidade do declarante; </a:t>
          </a:r>
        </a:p>
      </dsp:txBody>
      <dsp:txXfrm>
        <a:off x="465127" y="2703860"/>
        <a:ext cx="6540472" cy="1518360"/>
      </dsp:txXfrm>
    </dsp:sp>
    <dsp:sp modelId="{2593D5DB-CEAE-4DF5-87CA-32817E23CE35}">
      <dsp:nvSpPr>
        <dsp:cNvPr id="0" name=""/>
        <dsp:cNvSpPr/>
      </dsp:nvSpPr>
      <dsp:spPr>
        <a:xfrm>
          <a:off x="0" y="6048561"/>
          <a:ext cx="7659756" cy="14364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51414-0A16-4A07-88AF-EA1DBC08CA72}">
      <dsp:nvSpPr>
        <dsp:cNvPr id="0" name=""/>
        <dsp:cNvSpPr/>
      </dsp:nvSpPr>
      <dsp:spPr>
        <a:xfrm>
          <a:off x="382987" y="5207240"/>
          <a:ext cx="6655048" cy="16826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664" tIns="0" rIns="202664" bIns="0" numCol="1" spcCol="1270" anchor="ctr" anchorCtr="0">
          <a:noAutofit/>
        </a:bodyPr>
        <a:lstStyle/>
        <a:p>
          <a:pPr marL="0" lvl="0" indent="0" algn="just" defTabSz="889000">
            <a:lnSpc>
              <a:spcPct val="90000"/>
            </a:lnSpc>
            <a:spcBef>
              <a:spcPct val="0"/>
            </a:spcBef>
            <a:spcAft>
              <a:spcPct val="35000"/>
            </a:spcAft>
            <a:buNone/>
          </a:pPr>
          <a:r>
            <a:rPr lang="pt-BR" sz="2000" kern="1200" dirty="0"/>
            <a:t>Declaração da pessoa jurídica contratante ou apresentação do pedido de inserção do beneficiário, com a identificação da pessoa jurídica contratante, incluindo seu CNPJ e telefone, nome, CPF, RG, matrícula e cargo do declarante</a:t>
          </a:r>
        </a:p>
      </dsp:txBody>
      <dsp:txXfrm>
        <a:off x="465127" y="5289380"/>
        <a:ext cx="6490768" cy="15183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A4D57-6BA2-4996-9630-8DBD442EE343}">
      <dsp:nvSpPr>
        <dsp:cNvPr id="0" name=""/>
        <dsp:cNvSpPr/>
      </dsp:nvSpPr>
      <dsp:spPr>
        <a:xfrm>
          <a:off x="0" y="495069"/>
          <a:ext cx="16326678" cy="705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496324-5F38-4121-BD66-088CA195029C}">
      <dsp:nvSpPr>
        <dsp:cNvPr id="0" name=""/>
        <dsp:cNvSpPr/>
      </dsp:nvSpPr>
      <dsp:spPr>
        <a:xfrm>
          <a:off x="816333" y="81789"/>
          <a:ext cx="11428674" cy="826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977" tIns="0" rIns="431977" bIns="0" numCol="1" spcCol="1270" anchor="ctr" anchorCtr="0">
          <a:noAutofit/>
        </a:bodyPr>
        <a:lstStyle/>
        <a:p>
          <a:pPr marL="0" lvl="0" indent="0" algn="l" defTabSz="1066800">
            <a:lnSpc>
              <a:spcPct val="90000"/>
            </a:lnSpc>
            <a:spcBef>
              <a:spcPct val="0"/>
            </a:spcBef>
            <a:spcAft>
              <a:spcPct val="35000"/>
            </a:spcAft>
            <a:buNone/>
          </a:pPr>
          <a:r>
            <a:rPr lang="pt-BR" sz="2400" kern="1200"/>
            <a:t>Contratos não identificados e não assinados;</a:t>
          </a:r>
        </a:p>
      </dsp:txBody>
      <dsp:txXfrm>
        <a:off x="856682" y="122138"/>
        <a:ext cx="11347976" cy="745862"/>
      </dsp:txXfrm>
    </dsp:sp>
    <dsp:sp modelId="{B387A1E4-A064-471E-8CCA-844D540F253F}">
      <dsp:nvSpPr>
        <dsp:cNvPr id="0" name=""/>
        <dsp:cNvSpPr/>
      </dsp:nvSpPr>
      <dsp:spPr>
        <a:xfrm>
          <a:off x="0" y="1765149"/>
          <a:ext cx="16326678" cy="705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906BF2-1BBD-4242-898F-EC7D3544DAAD}">
      <dsp:nvSpPr>
        <dsp:cNvPr id="0" name=""/>
        <dsp:cNvSpPr/>
      </dsp:nvSpPr>
      <dsp:spPr>
        <a:xfrm>
          <a:off x="816333" y="1351869"/>
          <a:ext cx="11428674" cy="826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977" tIns="0" rIns="431977" bIns="0" numCol="1" spcCol="1270" anchor="ctr" anchorCtr="0">
          <a:noAutofit/>
        </a:bodyPr>
        <a:lstStyle/>
        <a:p>
          <a:pPr marL="0" lvl="0" indent="0" algn="l" defTabSz="1066800">
            <a:lnSpc>
              <a:spcPct val="90000"/>
            </a:lnSpc>
            <a:spcBef>
              <a:spcPct val="0"/>
            </a:spcBef>
            <a:spcAft>
              <a:spcPct val="35000"/>
            </a:spcAft>
            <a:buNone/>
          </a:pPr>
          <a:r>
            <a:rPr lang="pt-BR" sz="2400" kern="1200"/>
            <a:t>Não comprovação do número de vidas em contratos coletivos;</a:t>
          </a:r>
        </a:p>
      </dsp:txBody>
      <dsp:txXfrm>
        <a:off x="856682" y="1392218"/>
        <a:ext cx="11347976" cy="745862"/>
      </dsp:txXfrm>
    </dsp:sp>
    <dsp:sp modelId="{537349ED-8905-4F07-BB2F-9A0CAAC2904B}">
      <dsp:nvSpPr>
        <dsp:cNvPr id="0" name=""/>
        <dsp:cNvSpPr/>
      </dsp:nvSpPr>
      <dsp:spPr>
        <a:xfrm>
          <a:off x="0" y="3035229"/>
          <a:ext cx="16326678" cy="705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4399AF-5193-446E-85ED-AAFAE40EBBA9}">
      <dsp:nvSpPr>
        <dsp:cNvPr id="0" name=""/>
        <dsp:cNvSpPr/>
      </dsp:nvSpPr>
      <dsp:spPr>
        <a:xfrm>
          <a:off x="816333" y="2621949"/>
          <a:ext cx="11428674" cy="826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977" tIns="0" rIns="431977" bIns="0" numCol="1" spcCol="1270" anchor="ctr" anchorCtr="0">
          <a:noAutofit/>
        </a:bodyPr>
        <a:lstStyle/>
        <a:p>
          <a:pPr marL="0" lvl="0" indent="0" algn="l" defTabSz="1066800">
            <a:lnSpc>
              <a:spcPct val="90000"/>
            </a:lnSpc>
            <a:spcBef>
              <a:spcPct val="0"/>
            </a:spcBef>
            <a:spcAft>
              <a:spcPct val="35000"/>
            </a:spcAft>
            <a:buNone/>
          </a:pPr>
          <a:r>
            <a:rPr lang="pt-BR" sz="2400" kern="1200"/>
            <a:t>Laudo genérico do auditor médico;</a:t>
          </a:r>
        </a:p>
      </dsp:txBody>
      <dsp:txXfrm>
        <a:off x="856682" y="2662298"/>
        <a:ext cx="11347976" cy="745862"/>
      </dsp:txXfrm>
    </dsp:sp>
    <dsp:sp modelId="{A26DBC5F-72EF-4C35-9571-6C00B4099335}">
      <dsp:nvSpPr>
        <dsp:cNvPr id="0" name=""/>
        <dsp:cNvSpPr/>
      </dsp:nvSpPr>
      <dsp:spPr>
        <a:xfrm>
          <a:off x="0" y="4305309"/>
          <a:ext cx="16326678" cy="705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B029EC-0D73-47D8-ACF1-A9BC3DB70D5A}">
      <dsp:nvSpPr>
        <dsp:cNvPr id="0" name=""/>
        <dsp:cNvSpPr/>
      </dsp:nvSpPr>
      <dsp:spPr>
        <a:xfrm>
          <a:off x="816333" y="3892029"/>
          <a:ext cx="11428674" cy="826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977" tIns="0" rIns="431977" bIns="0" numCol="1" spcCol="1270" anchor="ctr" anchorCtr="0">
          <a:noAutofit/>
        </a:bodyPr>
        <a:lstStyle/>
        <a:p>
          <a:pPr marL="0" lvl="0" indent="0" algn="l" defTabSz="1066800">
            <a:lnSpc>
              <a:spcPct val="90000"/>
            </a:lnSpc>
            <a:spcBef>
              <a:spcPct val="0"/>
            </a:spcBef>
            <a:spcAft>
              <a:spcPct val="35000"/>
            </a:spcAft>
            <a:buNone/>
          </a:pPr>
          <a:r>
            <a:rPr lang="pt-BR" sz="2400" kern="1200"/>
            <a:t>Ausência do número da portaria de cadastro no MS do auditor para acesso aos prontuários, no caso de a negativa vier no laudo do auditor;</a:t>
          </a:r>
        </a:p>
      </dsp:txBody>
      <dsp:txXfrm>
        <a:off x="856682" y="3932378"/>
        <a:ext cx="11347976" cy="745862"/>
      </dsp:txXfrm>
    </dsp:sp>
    <dsp:sp modelId="{95346171-2822-423F-971D-795E681E8656}">
      <dsp:nvSpPr>
        <dsp:cNvPr id="0" name=""/>
        <dsp:cNvSpPr/>
      </dsp:nvSpPr>
      <dsp:spPr>
        <a:xfrm>
          <a:off x="0" y="5575389"/>
          <a:ext cx="16326678" cy="705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497E49-033E-42D3-9E4D-6052988E45A0}">
      <dsp:nvSpPr>
        <dsp:cNvPr id="0" name=""/>
        <dsp:cNvSpPr/>
      </dsp:nvSpPr>
      <dsp:spPr>
        <a:xfrm>
          <a:off x="816333" y="5162109"/>
          <a:ext cx="11428674" cy="826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977" tIns="0" rIns="431977" bIns="0" numCol="1" spcCol="1270" anchor="ctr" anchorCtr="0">
          <a:noAutofit/>
        </a:bodyPr>
        <a:lstStyle/>
        <a:p>
          <a:pPr marL="0" lvl="0" indent="0" algn="l" defTabSz="1066800">
            <a:lnSpc>
              <a:spcPct val="90000"/>
            </a:lnSpc>
            <a:spcBef>
              <a:spcPct val="0"/>
            </a:spcBef>
            <a:spcAft>
              <a:spcPct val="35000"/>
            </a:spcAft>
            <a:buNone/>
          </a:pPr>
          <a:r>
            <a:rPr lang="pt-BR" sz="2400" kern="1200"/>
            <a:t>Ausência de resposta do prestador de saúde – negativa de acesso ao prontuário;</a:t>
          </a:r>
        </a:p>
      </dsp:txBody>
      <dsp:txXfrm>
        <a:off x="856682" y="5202458"/>
        <a:ext cx="11347976" cy="745862"/>
      </dsp:txXfrm>
    </dsp:sp>
    <dsp:sp modelId="{C111065A-682F-4647-8393-9E5206144ECA}">
      <dsp:nvSpPr>
        <dsp:cNvPr id="0" name=""/>
        <dsp:cNvSpPr/>
      </dsp:nvSpPr>
      <dsp:spPr>
        <a:xfrm>
          <a:off x="0" y="6845469"/>
          <a:ext cx="16326678" cy="7056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44393C-1FE5-4168-9288-4CA3DB5CC879}">
      <dsp:nvSpPr>
        <dsp:cNvPr id="0" name=""/>
        <dsp:cNvSpPr/>
      </dsp:nvSpPr>
      <dsp:spPr>
        <a:xfrm>
          <a:off x="816333" y="6432189"/>
          <a:ext cx="11428674" cy="826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977" tIns="0" rIns="431977" bIns="0" numCol="1" spcCol="1270" anchor="ctr" anchorCtr="0">
          <a:noAutofit/>
        </a:bodyPr>
        <a:lstStyle/>
        <a:p>
          <a:pPr marL="0" lvl="0" indent="0" algn="l" defTabSz="1066800">
            <a:lnSpc>
              <a:spcPct val="90000"/>
            </a:lnSpc>
            <a:spcBef>
              <a:spcPct val="0"/>
            </a:spcBef>
            <a:spcAft>
              <a:spcPct val="35000"/>
            </a:spcAft>
            <a:buNone/>
          </a:pPr>
          <a:r>
            <a:rPr lang="pt-BR" sz="2400" kern="1200"/>
            <a:t>Ausência de memória de cálculo na alegação de coparticipação, inclusive no caso do reajuste;</a:t>
          </a:r>
        </a:p>
      </dsp:txBody>
      <dsp:txXfrm>
        <a:off x="856682" y="6472538"/>
        <a:ext cx="11347976" cy="7458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FFB51-62BD-4ED9-8C8C-72908B92FB4A}" type="datetimeFigureOut">
              <a:rPr lang="pt-BR" smtClean="0"/>
              <a:t>05/10/2023</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ABBB1-5E8A-4D6B-9C01-E287A81F5DCB}" type="slidenum">
              <a:rPr lang="pt-BR" smtClean="0"/>
              <a:t>‹nº›</a:t>
            </a:fld>
            <a:endParaRPr lang="pt-BR"/>
          </a:p>
        </p:txBody>
      </p:sp>
    </p:spTree>
    <p:extLst>
      <p:ext uri="{BB962C8B-B14F-4D97-AF65-F5344CB8AC3E}">
        <p14:creationId xmlns:p14="http://schemas.microsoft.com/office/powerpoint/2010/main" val="1258228234"/>
      </p:ext>
    </p:extLst>
  </p:cSld>
  <p:clrMap bg1="lt1" tx1="dk1" bg2="lt2" tx2="dk2" accent1="accent1" accent2="accent2" accent3="accent3" accent4="accent4" accent5="accent5" accent6="accent6" hlink="hlink" folHlink="folHlink"/>
  <p:notesStyle>
    <a:lvl1pPr marL="0" algn="l" defTabSz="1758300" rtl="0" eaLnBrk="1" latinLnBrk="0" hangingPunct="1">
      <a:defRPr sz="2300" kern="1200">
        <a:solidFill>
          <a:schemeClr val="tx1"/>
        </a:solidFill>
        <a:latin typeface="+mn-lt"/>
        <a:ea typeface="+mn-ea"/>
        <a:cs typeface="+mn-cs"/>
      </a:defRPr>
    </a:lvl1pPr>
    <a:lvl2pPr marL="879150" algn="l" defTabSz="1758300" rtl="0" eaLnBrk="1" latinLnBrk="0" hangingPunct="1">
      <a:defRPr sz="2300" kern="1200">
        <a:solidFill>
          <a:schemeClr val="tx1"/>
        </a:solidFill>
        <a:latin typeface="+mn-lt"/>
        <a:ea typeface="+mn-ea"/>
        <a:cs typeface="+mn-cs"/>
      </a:defRPr>
    </a:lvl2pPr>
    <a:lvl3pPr marL="1758300" algn="l" defTabSz="1758300" rtl="0" eaLnBrk="1" latinLnBrk="0" hangingPunct="1">
      <a:defRPr sz="2300" kern="1200">
        <a:solidFill>
          <a:schemeClr val="tx1"/>
        </a:solidFill>
        <a:latin typeface="+mn-lt"/>
        <a:ea typeface="+mn-ea"/>
        <a:cs typeface="+mn-cs"/>
      </a:defRPr>
    </a:lvl3pPr>
    <a:lvl4pPr marL="2637450" algn="l" defTabSz="1758300" rtl="0" eaLnBrk="1" latinLnBrk="0" hangingPunct="1">
      <a:defRPr sz="2300" kern="1200">
        <a:solidFill>
          <a:schemeClr val="tx1"/>
        </a:solidFill>
        <a:latin typeface="+mn-lt"/>
        <a:ea typeface="+mn-ea"/>
        <a:cs typeface="+mn-cs"/>
      </a:defRPr>
    </a:lvl4pPr>
    <a:lvl5pPr marL="3516600" algn="l" defTabSz="1758300" rtl="0" eaLnBrk="1" latinLnBrk="0" hangingPunct="1">
      <a:defRPr sz="2300" kern="1200">
        <a:solidFill>
          <a:schemeClr val="tx1"/>
        </a:solidFill>
        <a:latin typeface="+mn-lt"/>
        <a:ea typeface="+mn-ea"/>
        <a:cs typeface="+mn-cs"/>
      </a:defRPr>
    </a:lvl5pPr>
    <a:lvl6pPr marL="4395749" algn="l" defTabSz="1758300" rtl="0" eaLnBrk="1" latinLnBrk="0" hangingPunct="1">
      <a:defRPr sz="2300" kern="1200">
        <a:solidFill>
          <a:schemeClr val="tx1"/>
        </a:solidFill>
        <a:latin typeface="+mn-lt"/>
        <a:ea typeface="+mn-ea"/>
        <a:cs typeface="+mn-cs"/>
      </a:defRPr>
    </a:lvl6pPr>
    <a:lvl7pPr marL="5274899" algn="l" defTabSz="1758300" rtl="0" eaLnBrk="1" latinLnBrk="0" hangingPunct="1">
      <a:defRPr sz="2300" kern="1200">
        <a:solidFill>
          <a:schemeClr val="tx1"/>
        </a:solidFill>
        <a:latin typeface="+mn-lt"/>
        <a:ea typeface="+mn-ea"/>
        <a:cs typeface="+mn-cs"/>
      </a:defRPr>
    </a:lvl7pPr>
    <a:lvl8pPr marL="6154049" algn="l" defTabSz="1758300" rtl="0" eaLnBrk="1" latinLnBrk="0" hangingPunct="1">
      <a:defRPr sz="2300" kern="1200">
        <a:solidFill>
          <a:schemeClr val="tx1"/>
        </a:solidFill>
        <a:latin typeface="+mn-lt"/>
        <a:ea typeface="+mn-ea"/>
        <a:cs typeface="+mn-cs"/>
      </a:defRPr>
    </a:lvl8pPr>
    <a:lvl9pPr marL="7033199" algn="l" defTabSz="1758300" rtl="0" eaLnBrk="1" latinLnBrk="0" hangingPunct="1">
      <a:defRPr sz="2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a:t>Objetivo do estudo</a:t>
            </a:r>
          </a:p>
        </p:txBody>
      </p:sp>
      <p:sp>
        <p:nvSpPr>
          <p:cNvPr id="4" name="Espaço Reservado para Número de Slide 3"/>
          <p:cNvSpPr>
            <a:spLocks noGrp="1"/>
          </p:cNvSpPr>
          <p:nvPr>
            <p:ph type="sldNum" sz="quarter" idx="10"/>
          </p:nvPr>
        </p:nvSpPr>
        <p:spPr/>
        <p:txBody>
          <a:bodyPr/>
          <a:lstStyle/>
          <a:p>
            <a:fld id="{DD0ABBB1-5E8A-4D6B-9C01-E287A81F5DCB}" type="slidenum">
              <a:rPr lang="pt-BR" smtClean="0"/>
              <a:t>2</a:t>
            </a:fld>
            <a:endParaRPr lang="pt-BR"/>
          </a:p>
        </p:txBody>
      </p:sp>
    </p:spTree>
    <p:extLst>
      <p:ext uri="{BB962C8B-B14F-4D97-AF65-F5344CB8AC3E}">
        <p14:creationId xmlns:p14="http://schemas.microsoft.com/office/powerpoint/2010/main" val="90673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a:t>Atualizar COTEC</a:t>
            </a:r>
          </a:p>
        </p:txBody>
      </p:sp>
      <p:sp>
        <p:nvSpPr>
          <p:cNvPr id="4" name="Espaço Reservado para Número de Slide 3"/>
          <p:cNvSpPr>
            <a:spLocks noGrp="1"/>
          </p:cNvSpPr>
          <p:nvPr>
            <p:ph type="sldNum" sz="quarter" idx="10"/>
          </p:nvPr>
        </p:nvSpPr>
        <p:spPr/>
        <p:txBody>
          <a:bodyPr/>
          <a:lstStyle/>
          <a:p>
            <a:fld id="{DD0ABBB1-5E8A-4D6B-9C01-E287A81F5DCB}" type="slidenum">
              <a:rPr lang="pt-BR" smtClean="0">
                <a:solidFill>
                  <a:prstClr val="black"/>
                </a:solidFill>
              </a:rPr>
              <a:pPr/>
              <a:t>8</a:t>
            </a:fld>
            <a:endParaRPr lang="pt-BR">
              <a:solidFill>
                <a:prstClr val="black"/>
              </a:solidFill>
            </a:endParaRPr>
          </a:p>
        </p:txBody>
      </p:sp>
    </p:spTree>
    <p:extLst>
      <p:ext uri="{BB962C8B-B14F-4D97-AF65-F5344CB8AC3E}">
        <p14:creationId xmlns:p14="http://schemas.microsoft.com/office/powerpoint/2010/main" val="130596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46418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19678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9889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lide de título">
    <p:spTree>
      <p:nvGrpSpPr>
        <p:cNvPr id="1" name=""/>
        <p:cNvGrpSpPr/>
        <p:nvPr/>
      </p:nvGrpSpPr>
      <p:grpSpPr>
        <a:xfrm>
          <a:off x="0" y="0"/>
          <a:ext cx="0" cy="0"/>
          <a:chOff x="0" y="0"/>
          <a:chExt cx="0" cy="0"/>
        </a:xfrm>
      </p:grpSpPr>
      <p:sp>
        <p:nvSpPr>
          <p:cNvPr id="2" name="Retângulo 1"/>
          <p:cNvSpPr/>
          <p:nvPr userDrawn="1"/>
        </p:nvSpPr>
        <p:spPr>
          <a:xfrm>
            <a:off x="1" y="0"/>
            <a:ext cx="18288000" cy="1111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2274"/>
          <a:stretch>
            <a:fillRect/>
          </a:stretch>
        </p:blipFill>
        <p:spPr bwMode="auto">
          <a:xfrm>
            <a:off x="2158618" y="898526"/>
            <a:ext cx="15157102" cy="839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userDrawn="1"/>
        </p:nvSpPr>
        <p:spPr>
          <a:xfrm>
            <a:off x="1" y="9391972"/>
            <a:ext cx="18288000" cy="89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12" name="Imagem 11">
            <a:extLst>
              <a:ext uri="{FF2B5EF4-FFF2-40B4-BE49-F238E27FC236}">
                <a16:creationId xmlns:a16="http://schemas.microsoft.com/office/drawing/2014/main" id="{2346BC59-AC41-4EDF-AABF-0A22A64C21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6534"/>
            <a:ext cx="18277051" cy="10293534"/>
          </a:xfrm>
          <a:prstGeom prst="rect">
            <a:avLst/>
          </a:prstGeom>
        </p:spPr>
      </p:pic>
    </p:spTree>
    <p:extLst>
      <p:ext uri="{BB962C8B-B14F-4D97-AF65-F5344CB8AC3E}">
        <p14:creationId xmlns:p14="http://schemas.microsoft.com/office/powerpoint/2010/main" val="394822795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lide de título">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9341BF5-094A-4844-9CE5-80E156EAF0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8278208" cy="1269320"/>
          </a:xfrm>
          <a:prstGeom prst="rect">
            <a:avLst/>
          </a:prstGeom>
        </p:spPr>
      </p:pic>
    </p:spTree>
    <p:extLst>
      <p:ext uri="{BB962C8B-B14F-4D97-AF65-F5344CB8AC3E}">
        <p14:creationId xmlns:p14="http://schemas.microsoft.com/office/powerpoint/2010/main" val="393678514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sp>
        <p:nvSpPr>
          <p:cNvPr id="2" name="Retângulo 1"/>
          <p:cNvSpPr/>
          <p:nvPr userDrawn="1"/>
        </p:nvSpPr>
        <p:spPr>
          <a:xfrm>
            <a:off x="1" y="0"/>
            <a:ext cx="18288000" cy="1111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2274"/>
          <a:stretch>
            <a:fillRect/>
          </a:stretch>
        </p:blipFill>
        <p:spPr bwMode="auto">
          <a:xfrm>
            <a:off x="2158618" y="898526"/>
            <a:ext cx="15157102" cy="839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userDrawn="1"/>
        </p:nvSpPr>
        <p:spPr>
          <a:xfrm>
            <a:off x="1" y="9391972"/>
            <a:ext cx="18288000" cy="89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12" name="Imagem 11">
            <a:extLst>
              <a:ext uri="{FF2B5EF4-FFF2-40B4-BE49-F238E27FC236}">
                <a16:creationId xmlns:a16="http://schemas.microsoft.com/office/drawing/2014/main" id="{2346BC59-AC41-4EDF-AABF-0A22A64C21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234" y="-14370"/>
            <a:ext cx="18288000" cy="10299700"/>
          </a:xfrm>
          <a:prstGeom prst="rect">
            <a:avLst/>
          </a:prstGeom>
        </p:spPr>
      </p:pic>
    </p:spTree>
    <p:extLst>
      <p:ext uri="{BB962C8B-B14F-4D97-AF65-F5344CB8AC3E}">
        <p14:creationId xmlns:p14="http://schemas.microsoft.com/office/powerpoint/2010/main" val="136275138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lide de título">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2346BC59-AC41-4EDF-AABF-0A22A64C21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49" y="-6534"/>
            <a:ext cx="18277051" cy="10293534"/>
          </a:xfrm>
          <a:prstGeom prst="rect">
            <a:avLst/>
          </a:prstGeom>
        </p:spPr>
      </p:pic>
    </p:spTree>
    <p:extLst>
      <p:ext uri="{BB962C8B-B14F-4D97-AF65-F5344CB8AC3E}">
        <p14:creationId xmlns:p14="http://schemas.microsoft.com/office/powerpoint/2010/main" val="23661507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8629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lide de título">
    <p:spTree>
      <p:nvGrpSpPr>
        <p:cNvPr id="1" name=""/>
        <p:cNvGrpSpPr/>
        <p:nvPr/>
      </p:nvGrpSpPr>
      <p:grpSpPr>
        <a:xfrm>
          <a:off x="0" y="0"/>
          <a:ext cx="0" cy="0"/>
          <a:chOff x="0" y="0"/>
          <a:chExt cx="0" cy="0"/>
        </a:xfrm>
      </p:grpSpPr>
      <p:sp>
        <p:nvSpPr>
          <p:cNvPr id="2" name="Retângulo 1"/>
          <p:cNvSpPr/>
          <p:nvPr userDrawn="1"/>
        </p:nvSpPr>
        <p:spPr>
          <a:xfrm>
            <a:off x="1" y="0"/>
            <a:ext cx="18288000" cy="1111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2274"/>
          <a:stretch>
            <a:fillRect/>
          </a:stretch>
        </p:blipFill>
        <p:spPr bwMode="auto">
          <a:xfrm>
            <a:off x="2158618" y="898526"/>
            <a:ext cx="15157102" cy="839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userDrawn="1"/>
        </p:nvSpPr>
        <p:spPr>
          <a:xfrm>
            <a:off x="1" y="9391972"/>
            <a:ext cx="18288000" cy="89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12" name="Imagem 11">
            <a:extLst>
              <a:ext uri="{FF2B5EF4-FFF2-40B4-BE49-F238E27FC236}">
                <a16:creationId xmlns:a16="http://schemas.microsoft.com/office/drawing/2014/main" id="{2346BC59-AC41-4EDF-AABF-0A22A64C21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6534"/>
            <a:ext cx="18277051" cy="10293534"/>
          </a:xfrm>
          <a:prstGeom prst="rect">
            <a:avLst/>
          </a:prstGeom>
        </p:spPr>
      </p:pic>
    </p:spTree>
    <p:extLst>
      <p:ext uri="{BB962C8B-B14F-4D97-AF65-F5344CB8AC3E}">
        <p14:creationId xmlns:p14="http://schemas.microsoft.com/office/powerpoint/2010/main" val="343448988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sp>
        <p:nvSpPr>
          <p:cNvPr id="2" name="Retângulo 1"/>
          <p:cNvSpPr/>
          <p:nvPr userDrawn="1"/>
        </p:nvSpPr>
        <p:spPr>
          <a:xfrm>
            <a:off x="1" y="0"/>
            <a:ext cx="18288000" cy="1111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2274"/>
          <a:stretch>
            <a:fillRect/>
          </a:stretch>
        </p:blipFill>
        <p:spPr bwMode="auto">
          <a:xfrm>
            <a:off x="2158618" y="898526"/>
            <a:ext cx="15157102" cy="839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userDrawn="1"/>
        </p:nvSpPr>
        <p:spPr>
          <a:xfrm>
            <a:off x="1" y="9391972"/>
            <a:ext cx="18288000" cy="89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12" name="Imagem 11">
            <a:extLst>
              <a:ext uri="{FF2B5EF4-FFF2-40B4-BE49-F238E27FC236}">
                <a16:creationId xmlns:a16="http://schemas.microsoft.com/office/drawing/2014/main" id="{2346BC59-AC41-4EDF-AABF-0A22A64C21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234" y="-14370"/>
            <a:ext cx="18288000" cy="10299700"/>
          </a:xfrm>
          <a:prstGeom prst="rect">
            <a:avLst/>
          </a:prstGeom>
        </p:spPr>
      </p:pic>
    </p:spTree>
    <p:extLst>
      <p:ext uri="{BB962C8B-B14F-4D97-AF65-F5344CB8AC3E}">
        <p14:creationId xmlns:p14="http://schemas.microsoft.com/office/powerpoint/2010/main" val="293859163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lide de título">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9341BF5-094A-4844-9CE5-80E156EAF0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8278208" cy="1269320"/>
          </a:xfrm>
          <a:prstGeom prst="rect">
            <a:avLst/>
          </a:prstGeom>
        </p:spPr>
      </p:pic>
    </p:spTree>
    <p:extLst>
      <p:ext uri="{BB962C8B-B14F-4D97-AF65-F5344CB8AC3E}">
        <p14:creationId xmlns:p14="http://schemas.microsoft.com/office/powerpoint/2010/main" val="348782734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643611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55556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sp>
        <p:nvSpPr>
          <p:cNvPr id="2" name="Retângulo 1"/>
          <p:cNvSpPr/>
          <p:nvPr userDrawn="1"/>
        </p:nvSpPr>
        <p:spPr>
          <a:xfrm>
            <a:off x="1" y="0"/>
            <a:ext cx="18288000" cy="1471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spTree>
    <p:extLst>
      <p:ext uri="{BB962C8B-B14F-4D97-AF65-F5344CB8AC3E}">
        <p14:creationId xmlns:p14="http://schemas.microsoft.com/office/powerpoint/2010/main" val="23835388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lide de título">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2346BC59-AC41-4EDF-AABF-0A22A64C21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949" y="-6534"/>
            <a:ext cx="18277051" cy="10293534"/>
          </a:xfrm>
          <a:prstGeom prst="rect">
            <a:avLst/>
          </a:prstGeom>
        </p:spPr>
      </p:pic>
    </p:spTree>
    <p:extLst>
      <p:ext uri="{BB962C8B-B14F-4D97-AF65-F5344CB8AC3E}">
        <p14:creationId xmlns:p14="http://schemas.microsoft.com/office/powerpoint/2010/main" val="40529496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914401" y="411957"/>
            <a:ext cx="16459200" cy="171450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914401" y="2400303"/>
            <a:ext cx="16459200" cy="6788945"/>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443702-7F6E-4D56-B713-612B5F92B9BF}"/>
              </a:ext>
            </a:extLst>
          </p:cNvPr>
          <p:cNvSpPr>
            <a:spLocks noGrp="1"/>
          </p:cNvSpPr>
          <p:nvPr>
            <p:ph type="dt" sz="half" idx="10"/>
          </p:nvPr>
        </p:nvSpPr>
        <p:spPr>
          <a:xfrm>
            <a:off x="914401" y="9534527"/>
            <a:ext cx="4267200" cy="547688"/>
          </a:xfrm>
          <a:prstGeom prst="rect">
            <a:avLst/>
          </a:prstGeom>
        </p:spPr>
        <p:txBody>
          <a:bodyPr/>
          <a:lstStyle>
            <a:lvl1pPr>
              <a:defRPr>
                <a:latin typeface="Arial" charset="0"/>
                <a:cs typeface="Arial" charset="0"/>
              </a:defRPr>
            </a:lvl1pPr>
          </a:lstStyle>
          <a:p>
            <a:pPr>
              <a:defRPr/>
            </a:pPr>
            <a:fld id="{ABC60D87-56BC-4E8A-9795-811111A8F46D}" type="datetimeFigureOut">
              <a:rPr lang="pt-BR"/>
              <a:pPr>
                <a:defRPr/>
              </a:pPr>
              <a:t>05/10/2023</a:t>
            </a:fld>
            <a:endParaRPr lang="pt-BR"/>
          </a:p>
        </p:txBody>
      </p:sp>
      <p:sp>
        <p:nvSpPr>
          <p:cNvPr id="5" name="Espaço Reservado para Rodapé 4">
            <a:extLst>
              <a:ext uri="{FF2B5EF4-FFF2-40B4-BE49-F238E27FC236}">
                <a16:creationId xmlns:a16="http://schemas.microsoft.com/office/drawing/2014/main" id="{E6507690-E8AB-43B4-831E-815515271DBB}"/>
              </a:ext>
            </a:extLst>
          </p:cNvPr>
          <p:cNvSpPr>
            <a:spLocks noGrp="1"/>
          </p:cNvSpPr>
          <p:nvPr>
            <p:ph type="ftr" sz="quarter" idx="11"/>
          </p:nvPr>
        </p:nvSpPr>
        <p:spPr>
          <a:xfrm>
            <a:off x="6248401" y="9534527"/>
            <a:ext cx="5791200" cy="547688"/>
          </a:xfrm>
          <a:prstGeom prst="rect">
            <a:avLst/>
          </a:prstGeom>
        </p:spPr>
        <p:txBody>
          <a:bodyPr/>
          <a:lstStyle>
            <a:lvl1pPr>
              <a:defRPr>
                <a:latin typeface="Arial" charset="0"/>
                <a:cs typeface="Arial" charset="0"/>
              </a:defRPr>
            </a:lvl1pPr>
          </a:lstStyle>
          <a:p>
            <a:pPr>
              <a:defRPr/>
            </a:pPr>
            <a:endParaRPr lang="pt-BR"/>
          </a:p>
        </p:txBody>
      </p:sp>
      <p:sp>
        <p:nvSpPr>
          <p:cNvPr id="6" name="Espaço Reservado para Número de Slide 5">
            <a:extLst>
              <a:ext uri="{FF2B5EF4-FFF2-40B4-BE49-F238E27FC236}">
                <a16:creationId xmlns:a16="http://schemas.microsoft.com/office/drawing/2014/main" id="{7F60F587-0815-46E8-8452-4F645BF4C4FC}"/>
              </a:ext>
            </a:extLst>
          </p:cNvPr>
          <p:cNvSpPr>
            <a:spLocks noGrp="1"/>
          </p:cNvSpPr>
          <p:nvPr>
            <p:ph type="sldNum" sz="quarter" idx="12"/>
          </p:nvPr>
        </p:nvSpPr>
        <p:spPr/>
        <p:txBody>
          <a:bodyPr/>
          <a:lstStyle>
            <a:lvl1pPr>
              <a:defRPr/>
            </a:lvl1pPr>
          </a:lstStyle>
          <a:p>
            <a:fld id="{5A8171F1-777B-4864-B977-ED1BFBBB15E9}" type="slidenum">
              <a:rPr lang="pt-BR" altLang="pt-BR"/>
              <a:pPr/>
              <a:t>‹nº›</a:t>
            </a:fld>
            <a:endParaRPr lang="pt-BR" altLang="pt-BR"/>
          </a:p>
        </p:txBody>
      </p:sp>
    </p:spTree>
    <p:extLst>
      <p:ext uri="{BB962C8B-B14F-4D97-AF65-F5344CB8AC3E}">
        <p14:creationId xmlns:p14="http://schemas.microsoft.com/office/powerpoint/2010/main" val="34885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68940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76274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06293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10248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64512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56428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4160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10/5/2023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‹nº›</a:t>
            </a:fld>
            <a:endParaRPr lang="en-US"/>
          </a:p>
        </p:txBody>
      </p:sp>
    </p:spTree>
    <p:extLst>
      <p:ext uri="{BB962C8B-B14F-4D97-AF65-F5344CB8AC3E}">
        <p14:creationId xmlns:p14="http://schemas.microsoft.com/office/powerpoint/2010/main" val="18064773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Imagem 1"/>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972840" y="9680005"/>
            <a:ext cx="2135360" cy="4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031128"/>
      </p:ext>
    </p:extLst>
  </p:cSld>
  <p:clrMap bg1="lt1" tx1="dk1" bg2="lt2" tx2="dk2" accent1="accent1" accent2="accent2" accent3="accent3" accent4="accent4" accent5="accent5" accent6="accent6" hlink="hlink" folHlink="folHlink"/>
  <p:sldLayoutIdLst>
    <p:sldLayoutId id="2147483659" r:id="rId1"/>
    <p:sldLayoutId id="2147483657" r:id="rId2"/>
    <p:sldLayoutId id="2147483660" r:id="rId3"/>
    <p:sldLayoutId id="2147483655" r:id="rId4"/>
    <p:sldLayoutId id="2147483656" r:id="rId5"/>
    <p:sldLayoutId id="2147483658" r:id="rId6"/>
    <p:sldLayoutId id="2147483661" r:id="rId7"/>
  </p:sldLayoutIdLst>
  <p:transition spd="slow">
    <p:push dir="u"/>
  </p:transition>
  <p:txStyles>
    <p:titleStyle>
      <a:lvl1pPr algn="ctr" defTabSz="1758300" rtl="0" eaLnBrk="1" latinLnBrk="0" hangingPunct="1">
        <a:spcBef>
          <a:spcPct val="0"/>
        </a:spcBef>
        <a:buNone/>
        <a:defRPr sz="8500" kern="1200">
          <a:solidFill>
            <a:schemeClr val="tx1"/>
          </a:solidFill>
          <a:latin typeface="+mj-lt"/>
          <a:ea typeface="+mj-ea"/>
          <a:cs typeface="+mj-cs"/>
        </a:defRPr>
      </a:lvl1pPr>
    </p:titleStyle>
    <p:bodyStyle>
      <a:lvl1pPr marL="659362" indent="-659362" algn="l" defTabSz="1758300"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1pPr>
      <a:lvl2pPr marL="1428619" indent="-549469" algn="l" defTabSz="1758300" rtl="0" eaLnBrk="1" latinLnBrk="0" hangingPunct="1">
        <a:spcBef>
          <a:spcPct val="20000"/>
        </a:spcBef>
        <a:buFont typeface="Arial" panose="020B0604020202020204" pitchFamily="34" charset="0"/>
        <a:buChar char="–"/>
        <a:defRPr sz="5400" kern="1200">
          <a:solidFill>
            <a:schemeClr val="tx1"/>
          </a:solidFill>
          <a:latin typeface="+mn-lt"/>
          <a:ea typeface="+mn-ea"/>
          <a:cs typeface="+mn-cs"/>
        </a:defRPr>
      </a:lvl2pPr>
      <a:lvl3pPr marL="2197875" indent="-439575" algn="l" defTabSz="175830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3pPr>
      <a:lvl4pPr marL="3077025"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4pPr>
      <a:lvl5pPr marL="3956174"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5pPr>
      <a:lvl6pPr marL="4835324"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6pPr>
      <a:lvl7pPr marL="5714474"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7pPr>
      <a:lvl8pPr marL="6593624"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8pPr>
      <a:lvl9pPr marL="7472774"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9pPr>
    </p:bodyStyle>
    <p:otherStyle>
      <a:defPPr>
        <a:defRPr lang="pt-BR"/>
      </a:defPPr>
      <a:lvl1pPr marL="0" algn="l" defTabSz="1758300" rtl="0" eaLnBrk="1" latinLnBrk="0" hangingPunct="1">
        <a:defRPr sz="3500" kern="1200">
          <a:solidFill>
            <a:schemeClr val="tx1"/>
          </a:solidFill>
          <a:latin typeface="+mn-lt"/>
          <a:ea typeface="+mn-ea"/>
          <a:cs typeface="+mn-cs"/>
        </a:defRPr>
      </a:lvl1pPr>
      <a:lvl2pPr marL="879150" algn="l" defTabSz="1758300" rtl="0" eaLnBrk="1" latinLnBrk="0" hangingPunct="1">
        <a:defRPr sz="3500" kern="1200">
          <a:solidFill>
            <a:schemeClr val="tx1"/>
          </a:solidFill>
          <a:latin typeface="+mn-lt"/>
          <a:ea typeface="+mn-ea"/>
          <a:cs typeface="+mn-cs"/>
        </a:defRPr>
      </a:lvl2pPr>
      <a:lvl3pPr marL="1758300" algn="l" defTabSz="1758300" rtl="0" eaLnBrk="1" latinLnBrk="0" hangingPunct="1">
        <a:defRPr sz="3500" kern="1200">
          <a:solidFill>
            <a:schemeClr val="tx1"/>
          </a:solidFill>
          <a:latin typeface="+mn-lt"/>
          <a:ea typeface="+mn-ea"/>
          <a:cs typeface="+mn-cs"/>
        </a:defRPr>
      </a:lvl3pPr>
      <a:lvl4pPr marL="2637450" algn="l" defTabSz="1758300" rtl="0" eaLnBrk="1" latinLnBrk="0" hangingPunct="1">
        <a:defRPr sz="3500" kern="1200">
          <a:solidFill>
            <a:schemeClr val="tx1"/>
          </a:solidFill>
          <a:latin typeface="+mn-lt"/>
          <a:ea typeface="+mn-ea"/>
          <a:cs typeface="+mn-cs"/>
        </a:defRPr>
      </a:lvl4pPr>
      <a:lvl5pPr marL="3516600" algn="l" defTabSz="1758300" rtl="0" eaLnBrk="1" latinLnBrk="0" hangingPunct="1">
        <a:defRPr sz="3500" kern="1200">
          <a:solidFill>
            <a:schemeClr val="tx1"/>
          </a:solidFill>
          <a:latin typeface="+mn-lt"/>
          <a:ea typeface="+mn-ea"/>
          <a:cs typeface="+mn-cs"/>
        </a:defRPr>
      </a:lvl5pPr>
      <a:lvl6pPr marL="4395749" algn="l" defTabSz="1758300" rtl="0" eaLnBrk="1" latinLnBrk="0" hangingPunct="1">
        <a:defRPr sz="3500" kern="1200">
          <a:solidFill>
            <a:schemeClr val="tx1"/>
          </a:solidFill>
          <a:latin typeface="+mn-lt"/>
          <a:ea typeface="+mn-ea"/>
          <a:cs typeface="+mn-cs"/>
        </a:defRPr>
      </a:lvl6pPr>
      <a:lvl7pPr marL="5274899" algn="l" defTabSz="1758300" rtl="0" eaLnBrk="1" latinLnBrk="0" hangingPunct="1">
        <a:defRPr sz="3500" kern="1200">
          <a:solidFill>
            <a:schemeClr val="tx1"/>
          </a:solidFill>
          <a:latin typeface="+mn-lt"/>
          <a:ea typeface="+mn-ea"/>
          <a:cs typeface="+mn-cs"/>
        </a:defRPr>
      </a:lvl7pPr>
      <a:lvl8pPr marL="6154049" algn="l" defTabSz="1758300" rtl="0" eaLnBrk="1" latinLnBrk="0" hangingPunct="1">
        <a:defRPr sz="3500" kern="1200">
          <a:solidFill>
            <a:schemeClr val="tx1"/>
          </a:solidFill>
          <a:latin typeface="+mn-lt"/>
          <a:ea typeface="+mn-ea"/>
          <a:cs typeface="+mn-cs"/>
        </a:defRPr>
      </a:lvl8pPr>
      <a:lvl9pPr marL="7033199" algn="l" defTabSz="1758300"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hyperlink" Target="https://app.powerbi.com/view?r=eyJrIjoiOGJmOGJiZTAtZmZiMi00ZDRhLTlmZjktY2MxMTQwNjQ2ZmU3IiwidCI6IjlkYmE0ODBjLTRmYTctNDJmNC1iYmEzLTBmYjEzNzVmYmU1ZiJ9" TargetMode="External"/><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hyperlink" Target="https://app.powerbi.com/view?r=eyJrIjoiNDM0NWFlZDUtZTJmYy00NTZlLTlmMTQtMTk4Nzk3NTQ5MzQ4IiwidCI6IjlkYmE0ODBjLTRmYTctNDJmNC1iYmEzLTBmYjEzNzVmYmU1ZiJ9"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pt/carimbo-modelo-vermelho-vazio-814700/" TargetMode="External"/><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hyperlink" Target="https://pixabay.com/de/stempel-b%C3%BCro-werkzeug-holz-156014/"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emf"/><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s://www.consentid.com.br/noticias/as-vantagens-e-beneficios-da-assinatura-digital/" TargetMode="External"/><Relationship Id="rId7" Type="http://schemas.openxmlformats.org/officeDocument/2006/relationships/diagramColors" Target="../diagrams/colors11.xml"/><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pic>
        <p:nvPicPr>
          <p:cNvPr id="5" name="Imagem 4" descr="Uma imagem contendo no interior, mesa, foto, pequeno&#10;&#10;Descrição gerada automaticamente">
            <a:extLst>
              <a:ext uri="{FF2B5EF4-FFF2-40B4-BE49-F238E27FC236}">
                <a16:creationId xmlns:a16="http://schemas.microsoft.com/office/drawing/2014/main" id="{745E7490-4DAF-455F-86B5-4EE3FBC98B86}"/>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62" t="16403" b="17495"/>
          <a:stretch/>
        </p:blipFill>
        <p:spPr>
          <a:xfrm>
            <a:off x="0" y="1687512"/>
            <a:ext cx="18288000" cy="6804026"/>
          </a:xfrm>
          <a:prstGeom prst="rect">
            <a:avLst/>
          </a:prstGeom>
        </p:spPr>
      </p:pic>
      <p:sp>
        <p:nvSpPr>
          <p:cNvPr id="11" name="Título 1">
            <a:extLst>
              <a:ext uri="{FF2B5EF4-FFF2-40B4-BE49-F238E27FC236}">
                <a16:creationId xmlns:a16="http://schemas.microsoft.com/office/drawing/2014/main" id="{BA4150E2-D9CA-46FE-86DD-39D50491C977}"/>
              </a:ext>
            </a:extLst>
          </p:cNvPr>
          <p:cNvSpPr txBox="1">
            <a:spLocks/>
          </p:cNvSpPr>
          <p:nvPr/>
        </p:nvSpPr>
        <p:spPr>
          <a:xfrm>
            <a:off x="7093492" y="3904199"/>
            <a:ext cx="10680498" cy="1008112"/>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BR" sz="6000" dirty="0">
                <a:solidFill>
                  <a:srgbClr val="007373"/>
                </a:solidFill>
                <a:latin typeface="+mn-lt"/>
              </a:rPr>
              <a:t>Ressarcimento ao SUS</a:t>
            </a:r>
          </a:p>
        </p:txBody>
      </p:sp>
      <p:sp>
        <p:nvSpPr>
          <p:cNvPr id="12" name="Título 1">
            <a:extLst>
              <a:ext uri="{FF2B5EF4-FFF2-40B4-BE49-F238E27FC236}">
                <a16:creationId xmlns:a16="http://schemas.microsoft.com/office/drawing/2014/main" id="{96BB16C8-45DD-417E-980B-60BEC4B67027}"/>
              </a:ext>
            </a:extLst>
          </p:cNvPr>
          <p:cNvSpPr txBox="1">
            <a:spLocks/>
          </p:cNvSpPr>
          <p:nvPr/>
        </p:nvSpPr>
        <p:spPr bwMode="auto">
          <a:xfrm>
            <a:off x="7404314" y="9160667"/>
            <a:ext cx="10323898" cy="58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2400" b="1" dirty="0">
                <a:solidFill>
                  <a:srgbClr val="007373"/>
                </a:solidFill>
                <a:latin typeface="Calibri" panose="020F0502020204030204" pitchFamily="34" charset="0"/>
              </a:rPr>
              <a:t>Outubro/ 2023</a:t>
            </a:r>
          </a:p>
        </p:txBody>
      </p:sp>
      <p:sp>
        <p:nvSpPr>
          <p:cNvPr id="13" name="Título 1">
            <a:extLst>
              <a:ext uri="{FF2B5EF4-FFF2-40B4-BE49-F238E27FC236}">
                <a16:creationId xmlns:a16="http://schemas.microsoft.com/office/drawing/2014/main" id="{0ED2C5B4-24CE-4B5B-9142-E5C60E4FCBE2}"/>
              </a:ext>
            </a:extLst>
          </p:cNvPr>
          <p:cNvSpPr txBox="1">
            <a:spLocks/>
          </p:cNvSpPr>
          <p:nvPr/>
        </p:nvSpPr>
        <p:spPr bwMode="auto">
          <a:xfrm>
            <a:off x="10111409" y="4912310"/>
            <a:ext cx="766258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3600" b="1" dirty="0">
                <a:solidFill>
                  <a:srgbClr val="F47521"/>
                </a:solidFill>
                <a:latin typeface="Calibri" panose="020F0502020204030204" pitchFamily="34" charset="0"/>
              </a:rPr>
              <a:t>EVENTO UNIMED ESTADO DO PARANÁ</a:t>
            </a:r>
          </a:p>
        </p:txBody>
      </p:sp>
      <p:sp>
        <p:nvSpPr>
          <p:cNvPr id="16" name="Título 1">
            <a:extLst>
              <a:ext uri="{FF2B5EF4-FFF2-40B4-BE49-F238E27FC236}">
                <a16:creationId xmlns:a16="http://schemas.microsoft.com/office/drawing/2014/main" id="{10631175-64B2-47CC-A842-D00D43FD38FF}"/>
              </a:ext>
            </a:extLst>
          </p:cNvPr>
          <p:cNvSpPr txBox="1">
            <a:spLocks/>
          </p:cNvSpPr>
          <p:nvPr/>
        </p:nvSpPr>
        <p:spPr bwMode="auto">
          <a:xfrm>
            <a:off x="11429012" y="5805351"/>
            <a:ext cx="6299200" cy="68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2400" b="1" dirty="0">
                <a:solidFill>
                  <a:srgbClr val="007373"/>
                </a:solidFill>
                <a:latin typeface="Calibri" panose="020F0502020204030204" pitchFamily="34" charset="0"/>
              </a:rPr>
              <a:t>Adriana Bion Wanderley</a:t>
            </a:r>
          </a:p>
          <a:p>
            <a:pPr algn="r"/>
            <a:r>
              <a:rPr lang="pt-BR" altLang="pt-BR" sz="2400" b="1" dirty="0">
                <a:solidFill>
                  <a:srgbClr val="007373"/>
                </a:solidFill>
                <a:latin typeface="Calibri" panose="020F0502020204030204" pitchFamily="34" charset="0"/>
              </a:rPr>
              <a:t>Gerente de Integração e Ressarcimento ao SUS</a:t>
            </a:r>
          </a:p>
        </p:txBody>
      </p:sp>
      <p:pic>
        <p:nvPicPr>
          <p:cNvPr id="9" name="Imagem 8" descr="Placa azul com letras brancas em fundo preto&#10;&#10;Descrição gerada automaticamente">
            <a:extLst>
              <a:ext uri="{FF2B5EF4-FFF2-40B4-BE49-F238E27FC236}">
                <a16:creationId xmlns:a16="http://schemas.microsoft.com/office/drawing/2014/main" id="{F9C9F4C5-66FF-4990-842B-D03AF9BCB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09" y="838510"/>
            <a:ext cx="3820468" cy="768788"/>
          </a:xfrm>
          <a:prstGeom prst="rect">
            <a:avLst/>
          </a:prstGeom>
        </p:spPr>
      </p:pic>
    </p:spTree>
    <p:extLst>
      <p:ext uri="{BB962C8B-B14F-4D97-AF65-F5344CB8AC3E}">
        <p14:creationId xmlns:p14="http://schemas.microsoft.com/office/powerpoint/2010/main" val="77152683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22E88FD6-A0C9-4686-854F-6698CF61D784}"/>
              </a:ext>
            </a:extLst>
          </p:cNvPr>
          <p:cNvSpPr txBox="1">
            <a:spLocks/>
          </p:cNvSpPr>
          <p:nvPr/>
        </p:nvSpPr>
        <p:spPr bwMode="auto">
          <a:xfrm>
            <a:off x="0" y="191267"/>
            <a:ext cx="18286412"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3200" b="1" dirty="0">
                <a:solidFill>
                  <a:srgbClr val="006E89"/>
                </a:solidFill>
                <a:latin typeface="Calibri" panose="020F0502020204030204" pitchFamily="34" charset="0"/>
              </a:rPr>
              <a:t>Transparência das Informações do Ressarcimento</a:t>
            </a:r>
          </a:p>
        </p:txBody>
      </p:sp>
      <p:sp>
        <p:nvSpPr>
          <p:cNvPr id="4" name="Espaço Reservado para Número de Slide 4">
            <a:extLst>
              <a:ext uri="{FF2B5EF4-FFF2-40B4-BE49-F238E27FC236}">
                <a16:creationId xmlns:a16="http://schemas.microsoft.com/office/drawing/2014/main" id="{62BDDF10-C31B-4C15-9B6F-757F045EBA87}"/>
              </a:ext>
            </a:extLst>
          </p:cNvPr>
          <p:cNvSpPr txBox="1">
            <a:spLocks/>
          </p:cNvSpPr>
          <p:nvPr/>
        </p:nvSpPr>
        <p:spPr bwMode="auto">
          <a:xfrm>
            <a:off x="9363704" y="9674720"/>
            <a:ext cx="7143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marL="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1pPr>
            <a:lvl2pPr marL="742950" indent="-28575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2pPr>
            <a:lvl3pPr marL="11430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3pPr>
            <a:lvl4pPr marL="16002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4pPr>
            <a:lvl5pPr marL="20574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5pPr>
            <a:lvl6pPr marL="25146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6pPr>
            <a:lvl7pPr marL="29718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7pPr>
            <a:lvl8pPr marL="34290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8pPr>
            <a:lvl9pPr marL="38862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9pPr>
          </a:lstStyle>
          <a:p>
            <a:pPr>
              <a:defRPr/>
            </a:pPr>
            <a:fld id="{EDD22ECE-E2E5-4CA8-AC91-7521BB877610}" type="slidenum">
              <a:rPr lang="pt-BR" altLang="pt-BR" sz="1800">
                <a:solidFill>
                  <a:srgbClr val="898989"/>
                </a:solidFill>
                <a:latin typeface="Calibri" panose="020F0502020204030204" pitchFamily="34" charset="0"/>
              </a:rPr>
              <a:pPr>
                <a:defRPr/>
              </a:pPr>
              <a:t>10</a:t>
            </a:fld>
            <a:endParaRPr lang="pt-BR" altLang="pt-BR" sz="1800">
              <a:solidFill>
                <a:srgbClr val="898989"/>
              </a:solidFill>
              <a:latin typeface="Calibri" panose="020F0502020204030204" pitchFamily="34" charset="0"/>
            </a:endParaRPr>
          </a:p>
        </p:txBody>
      </p:sp>
      <p:pic>
        <p:nvPicPr>
          <p:cNvPr id="5" name="Imagem 4">
            <a:extLst>
              <a:ext uri="{FF2B5EF4-FFF2-40B4-BE49-F238E27FC236}">
                <a16:creationId xmlns:a16="http://schemas.microsoft.com/office/drawing/2014/main" id="{2C5876EB-31F1-4851-B133-9F06A0B712E8}"/>
              </a:ext>
            </a:extLst>
          </p:cNvPr>
          <p:cNvPicPr>
            <a:picLocks noChangeAspect="1"/>
          </p:cNvPicPr>
          <p:nvPr/>
        </p:nvPicPr>
        <p:blipFill>
          <a:blip r:embed="rId2"/>
          <a:stretch>
            <a:fillRect/>
          </a:stretch>
        </p:blipFill>
        <p:spPr>
          <a:xfrm>
            <a:off x="791073" y="1255069"/>
            <a:ext cx="11191875" cy="1914525"/>
          </a:xfrm>
          <a:prstGeom prst="rect">
            <a:avLst/>
          </a:prstGeom>
        </p:spPr>
      </p:pic>
      <p:pic>
        <p:nvPicPr>
          <p:cNvPr id="6" name="Imagem 5">
            <a:extLst>
              <a:ext uri="{FF2B5EF4-FFF2-40B4-BE49-F238E27FC236}">
                <a16:creationId xmlns:a16="http://schemas.microsoft.com/office/drawing/2014/main" id="{C7C7F64D-A84E-4703-9158-80090BA304D4}"/>
              </a:ext>
            </a:extLst>
          </p:cNvPr>
          <p:cNvPicPr>
            <a:picLocks noChangeAspect="1"/>
          </p:cNvPicPr>
          <p:nvPr/>
        </p:nvPicPr>
        <p:blipFill>
          <a:blip r:embed="rId3"/>
          <a:stretch>
            <a:fillRect/>
          </a:stretch>
        </p:blipFill>
        <p:spPr>
          <a:xfrm>
            <a:off x="945230" y="3193583"/>
            <a:ext cx="2327151" cy="549103"/>
          </a:xfrm>
          <a:prstGeom prst="rect">
            <a:avLst/>
          </a:prstGeom>
        </p:spPr>
      </p:pic>
      <p:sp>
        <p:nvSpPr>
          <p:cNvPr id="7" name="CaixaDeTexto 6">
            <a:extLst>
              <a:ext uri="{FF2B5EF4-FFF2-40B4-BE49-F238E27FC236}">
                <a16:creationId xmlns:a16="http://schemas.microsoft.com/office/drawing/2014/main" id="{AB486445-14D3-42B8-A923-9E59ECF12BC0}"/>
              </a:ext>
            </a:extLst>
          </p:cNvPr>
          <p:cNvSpPr txBox="1"/>
          <p:nvPr/>
        </p:nvSpPr>
        <p:spPr>
          <a:xfrm>
            <a:off x="1151113" y="3663076"/>
            <a:ext cx="3348417" cy="338554"/>
          </a:xfrm>
          <a:prstGeom prst="rect">
            <a:avLst/>
          </a:prstGeom>
          <a:noFill/>
        </p:spPr>
        <p:txBody>
          <a:bodyPr wrap="none" rtlCol="0">
            <a:spAutoFit/>
          </a:bodyPr>
          <a:lstStyle/>
          <a:p>
            <a:r>
              <a:rPr lang="pt-BR" sz="1600"/>
              <a:t>(Gráficos e quadros com dados gerais)</a:t>
            </a:r>
          </a:p>
        </p:txBody>
      </p:sp>
      <p:pic>
        <p:nvPicPr>
          <p:cNvPr id="8" name="Imagem 7">
            <a:extLst>
              <a:ext uri="{FF2B5EF4-FFF2-40B4-BE49-F238E27FC236}">
                <a16:creationId xmlns:a16="http://schemas.microsoft.com/office/drawing/2014/main" id="{CB9EF74E-F3D6-4A5A-98DC-8CE5D91BC40C}"/>
              </a:ext>
            </a:extLst>
          </p:cNvPr>
          <p:cNvPicPr>
            <a:picLocks noChangeAspect="1"/>
          </p:cNvPicPr>
          <p:nvPr/>
        </p:nvPicPr>
        <p:blipFill>
          <a:blip r:embed="rId4"/>
          <a:stretch>
            <a:fillRect/>
          </a:stretch>
        </p:blipFill>
        <p:spPr>
          <a:xfrm>
            <a:off x="863081" y="4221292"/>
            <a:ext cx="7427907" cy="5674737"/>
          </a:xfrm>
          <a:prstGeom prst="rect">
            <a:avLst/>
          </a:prstGeom>
        </p:spPr>
      </p:pic>
      <p:pic>
        <p:nvPicPr>
          <p:cNvPr id="9" name="Imagem 8">
            <a:hlinkClick r:id="rId5"/>
            <a:extLst>
              <a:ext uri="{FF2B5EF4-FFF2-40B4-BE49-F238E27FC236}">
                <a16:creationId xmlns:a16="http://schemas.microsoft.com/office/drawing/2014/main" id="{5B4F220C-8977-4736-A054-C0291578F99D}"/>
              </a:ext>
            </a:extLst>
          </p:cNvPr>
          <p:cNvPicPr>
            <a:picLocks noChangeAspect="1"/>
          </p:cNvPicPr>
          <p:nvPr/>
        </p:nvPicPr>
        <p:blipFill>
          <a:blip r:embed="rId6"/>
          <a:stretch>
            <a:fillRect/>
          </a:stretch>
        </p:blipFill>
        <p:spPr>
          <a:xfrm>
            <a:off x="9352921" y="3383160"/>
            <a:ext cx="4975655" cy="2776889"/>
          </a:xfrm>
          <a:prstGeom prst="rect">
            <a:avLst/>
          </a:prstGeom>
        </p:spPr>
      </p:pic>
      <p:pic>
        <p:nvPicPr>
          <p:cNvPr id="10" name="Imagem 9">
            <a:hlinkClick r:id="rId7"/>
            <a:extLst>
              <a:ext uri="{FF2B5EF4-FFF2-40B4-BE49-F238E27FC236}">
                <a16:creationId xmlns:a16="http://schemas.microsoft.com/office/drawing/2014/main" id="{B78EA946-E186-4D3F-AB04-08A3640DBA9B}"/>
              </a:ext>
            </a:extLst>
          </p:cNvPr>
          <p:cNvPicPr>
            <a:picLocks noChangeAspect="1"/>
          </p:cNvPicPr>
          <p:nvPr/>
        </p:nvPicPr>
        <p:blipFill>
          <a:blip r:embed="rId8"/>
          <a:stretch>
            <a:fillRect/>
          </a:stretch>
        </p:blipFill>
        <p:spPr>
          <a:xfrm>
            <a:off x="12762204" y="6608403"/>
            <a:ext cx="4808282" cy="2687427"/>
          </a:xfrm>
          <a:prstGeom prst="rect">
            <a:avLst/>
          </a:prstGeom>
        </p:spPr>
      </p:pic>
    </p:spTree>
    <p:extLst>
      <p:ext uri="{BB962C8B-B14F-4D97-AF65-F5344CB8AC3E}">
        <p14:creationId xmlns:p14="http://schemas.microsoft.com/office/powerpoint/2010/main" val="427176412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7745F93C-C42F-4593-85EF-32E3B0B7C7B7}"/>
              </a:ext>
            </a:extLst>
          </p:cNvPr>
          <p:cNvSpPr txBox="1">
            <a:spLocks/>
          </p:cNvSpPr>
          <p:nvPr/>
        </p:nvSpPr>
        <p:spPr bwMode="auto">
          <a:xfrm>
            <a:off x="4501713" y="435862"/>
            <a:ext cx="9284573" cy="61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05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3200" b="1" dirty="0">
                <a:solidFill>
                  <a:srgbClr val="006E89"/>
                </a:solidFill>
                <a:latin typeface="Calibri" panose="020F0502020204030204" pitchFamily="34" charset="0"/>
              </a:rPr>
              <a:t>Portal de Dados Abertos ANS (https://dados.gov.br) </a:t>
            </a:r>
          </a:p>
        </p:txBody>
      </p:sp>
      <p:pic>
        <p:nvPicPr>
          <p:cNvPr id="7" name="Imagem 6" descr="Logotipo&#10;&#10;Descrição gerada automaticamente">
            <a:extLst>
              <a:ext uri="{FF2B5EF4-FFF2-40B4-BE49-F238E27FC236}">
                <a16:creationId xmlns:a16="http://schemas.microsoft.com/office/drawing/2014/main" id="{E18FD634-7917-47BC-AA5C-8F590F9E5FA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620000">
            <a:off x="14685478" y="5235388"/>
            <a:ext cx="3209228" cy="2348945"/>
          </a:xfrm>
          <a:prstGeom prst="rect">
            <a:avLst/>
          </a:prstGeom>
        </p:spPr>
      </p:pic>
      <p:graphicFrame>
        <p:nvGraphicFramePr>
          <p:cNvPr id="8" name="Tabela 7">
            <a:extLst>
              <a:ext uri="{FF2B5EF4-FFF2-40B4-BE49-F238E27FC236}">
                <a16:creationId xmlns:a16="http://schemas.microsoft.com/office/drawing/2014/main" id="{121BDFFD-1A6A-4973-A930-9F4F091AD938}"/>
              </a:ext>
            </a:extLst>
          </p:cNvPr>
          <p:cNvGraphicFramePr>
            <a:graphicFrameLocks noGrp="1"/>
          </p:cNvGraphicFramePr>
          <p:nvPr>
            <p:extLst>
              <p:ext uri="{D42A27DB-BD31-4B8C-83A1-F6EECF244321}">
                <p14:modId xmlns:p14="http://schemas.microsoft.com/office/powerpoint/2010/main" val="1877784041"/>
              </p:ext>
            </p:extLst>
          </p:nvPr>
        </p:nvGraphicFramePr>
        <p:xfrm>
          <a:off x="1531188" y="1962509"/>
          <a:ext cx="14201662" cy="7862863"/>
        </p:xfrm>
        <a:graphic>
          <a:graphicData uri="http://schemas.openxmlformats.org/drawingml/2006/table">
            <a:tbl>
              <a:tblPr>
                <a:tableStyleId>{BDBED569-4797-4DF1-A0F4-6AAB3CD982D8}</a:tableStyleId>
              </a:tblPr>
              <a:tblGrid>
                <a:gridCol w="3448267">
                  <a:extLst>
                    <a:ext uri="{9D8B030D-6E8A-4147-A177-3AD203B41FA5}">
                      <a16:colId xmlns:a16="http://schemas.microsoft.com/office/drawing/2014/main" val="2581615275"/>
                    </a:ext>
                  </a:extLst>
                </a:gridCol>
                <a:gridCol w="9107708">
                  <a:extLst>
                    <a:ext uri="{9D8B030D-6E8A-4147-A177-3AD203B41FA5}">
                      <a16:colId xmlns:a16="http://schemas.microsoft.com/office/drawing/2014/main" val="2614433378"/>
                    </a:ext>
                  </a:extLst>
                </a:gridCol>
                <a:gridCol w="1645687">
                  <a:extLst>
                    <a:ext uri="{9D8B030D-6E8A-4147-A177-3AD203B41FA5}">
                      <a16:colId xmlns:a16="http://schemas.microsoft.com/office/drawing/2014/main" val="1847935020"/>
                    </a:ext>
                  </a:extLst>
                </a:gridCol>
              </a:tblGrid>
              <a:tr h="324911">
                <a:tc>
                  <a:txBody>
                    <a:bodyPr/>
                    <a:lstStyle/>
                    <a:p>
                      <a:pPr algn="ctr" fontAlgn="ctr"/>
                      <a:r>
                        <a:rPr lang="pt-BR" sz="1300" b="1" u="none" strike="noStrike">
                          <a:solidFill>
                            <a:schemeClr val="bg1"/>
                          </a:solidFill>
                          <a:effectLst/>
                          <a:latin typeface="+mj-lt"/>
                        </a:rPr>
                        <a:t>Conjunto de Dados</a:t>
                      </a:r>
                      <a:endParaRPr lang="pt-BR" sz="1300" b="1" i="0" u="none" strike="noStrike">
                        <a:solidFill>
                          <a:schemeClr val="bg1"/>
                        </a:solidFill>
                        <a:effectLst/>
                        <a:latin typeface="+mj-lt"/>
                      </a:endParaRPr>
                    </a:p>
                  </a:txBody>
                  <a:tcPr marL="68580" marR="68580" marT="34290" marB="34290" anchor="ctr">
                    <a:solidFill>
                      <a:srgbClr val="088FAE"/>
                    </a:solidFill>
                  </a:tcPr>
                </a:tc>
                <a:tc>
                  <a:txBody>
                    <a:bodyPr/>
                    <a:lstStyle/>
                    <a:p>
                      <a:pPr algn="ctr" fontAlgn="ctr"/>
                      <a:r>
                        <a:rPr lang="pt-BR" sz="1300" b="1" i="0" u="none" strike="noStrike">
                          <a:solidFill>
                            <a:schemeClr val="bg1"/>
                          </a:solidFill>
                          <a:effectLst/>
                          <a:latin typeface="+mj-lt"/>
                        </a:rPr>
                        <a:t>Descrição</a:t>
                      </a:r>
                    </a:p>
                  </a:txBody>
                  <a:tcPr marL="68580" marR="68580" marT="34290" marB="34290" anchor="ctr">
                    <a:solidFill>
                      <a:srgbClr val="088FAE"/>
                    </a:solidFill>
                  </a:tcPr>
                </a:tc>
                <a:tc>
                  <a:txBody>
                    <a:bodyPr/>
                    <a:lstStyle/>
                    <a:p>
                      <a:pPr algn="ctr" fontAlgn="ctr"/>
                      <a:r>
                        <a:rPr lang="pt-BR" sz="1300" b="1" i="0" u="none" strike="noStrike">
                          <a:solidFill>
                            <a:schemeClr val="bg1"/>
                          </a:solidFill>
                          <a:effectLst/>
                          <a:latin typeface="+mj-lt"/>
                        </a:rPr>
                        <a:t>Frequência</a:t>
                      </a:r>
                    </a:p>
                  </a:txBody>
                  <a:tcPr marL="68580" marR="68580" marT="34290" marB="34290" anchor="ctr">
                    <a:solidFill>
                      <a:srgbClr val="088FAE"/>
                    </a:solidFill>
                  </a:tcPr>
                </a:tc>
                <a:extLst>
                  <a:ext uri="{0D108BD9-81ED-4DB2-BD59-A6C34878D82A}">
                    <a16:rowId xmlns:a16="http://schemas.microsoft.com/office/drawing/2014/main" val="758532105"/>
                  </a:ext>
                </a:extLst>
              </a:tr>
              <a:tr h="1083038">
                <a:tc>
                  <a:txBody>
                    <a:bodyPr/>
                    <a:lstStyle/>
                    <a:p>
                      <a:r>
                        <a:rPr lang="pt-BR" sz="1300" b="1" i="0" u="none" kern="1200">
                          <a:solidFill>
                            <a:srgbClr val="002060"/>
                          </a:solidFill>
                          <a:effectLst/>
                          <a:latin typeface="+mj-lt"/>
                          <a:ea typeface="+mn-ea"/>
                          <a:cs typeface="+mn-cs"/>
                        </a:rPr>
                        <a:t>Dados do Ressarcimento ao SUS por Beneficiário Identificado e ABI</a:t>
                      </a:r>
                    </a:p>
                  </a:txBody>
                  <a:tcPr marL="68580" marR="68580" marT="34290" marB="3429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300" b="0" i="0" kern="1200">
                          <a:solidFill>
                            <a:schemeClr val="tx1"/>
                          </a:solidFill>
                          <a:effectLst/>
                          <a:latin typeface="+mj-lt"/>
                          <a:ea typeface="+mn-ea"/>
                          <a:cs typeface="+mn-cs"/>
                        </a:rPr>
                        <a:t>Ocorrências de utilização do Sistema Único de Saúde (SUS) por beneficiários de operadoras privadas de planos de saúde (beneficiários identificados - número e valores, por operadora, por ABI, sem identificação do beneficiário).</a:t>
                      </a:r>
                    </a:p>
                  </a:txBody>
                  <a:tcPr marL="68580" marR="68580" marT="34290" marB="3429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300" b="0" u="none" strike="noStrike">
                          <a:effectLst/>
                          <a:latin typeface="+mj-lt"/>
                        </a:rPr>
                        <a:t>Trimestral</a:t>
                      </a:r>
                    </a:p>
                  </a:txBody>
                  <a:tcPr marL="68580" marR="68580" marT="34290" marB="34290" anchor="ctr"/>
                </a:tc>
                <a:extLst>
                  <a:ext uri="{0D108BD9-81ED-4DB2-BD59-A6C34878D82A}">
                    <a16:rowId xmlns:a16="http://schemas.microsoft.com/office/drawing/2014/main" val="3921754850"/>
                  </a:ext>
                </a:extLst>
              </a:tr>
              <a:tr h="1083038">
                <a:tc>
                  <a:txBody>
                    <a:bodyPr/>
                    <a:lstStyle/>
                    <a:p>
                      <a:r>
                        <a:rPr lang="pt-BR" sz="1300" b="1" i="0" u="none" strike="noStrike" kern="1200">
                          <a:solidFill>
                            <a:srgbClr val="002060"/>
                          </a:solidFill>
                          <a:effectLst/>
                          <a:latin typeface="+mj-lt"/>
                          <a:ea typeface="+mn-ea"/>
                          <a:cs typeface="+mn-cs"/>
                        </a:rPr>
                        <a:t>Dados do Ressarcimento ao SUS por Operadora de Planos de Saúde</a:t>
                      </a:r>
                      <a:endParaRPr lang="pt-BR" sz="1300" b="1" i="0" u="none" kern="1200">
                        <a:solidFill>
                          <a:srgbClr val="002060"/>
                        </a:solidFill>
                        <a:effectLst/>
                        <a:latin typeface="+mj-lt"/>
                        <a:ea typeface="+mn-ea"/>
                        <a:cs typeface="+mn-cs"/>
                      </a:endParaRPr>
                    </a:p>
                  </a:txBody>
                  <a:tcPr marL="68580" marR="68580" marT="34290" marB="34290" anchor="ctr"/>
                </a:tc>
                <a:tc>
                  <a:txBody>
                    <a:bodyPr/>
                    <a:lstStyle/>
                    <a:p>
                      <a:r>
                        <a:rPr lang="pt-BR" sz="1300" b="0" i="0" kern="1200">
                          <a:solidFill>
                            <a:schemeClr val="tx1"/>
                          </a:solidFill>
                          <a:effectLst/>
                          <a:latin typeface="+mj-lt"/>
                          <a:ea typeface="+mn-ea"/>
                          <a:cs typeface="+mn-cs"/>
                        </a:rPr>
                        <a:t>Dados sobre pagamento, recursividade e instâncias de julgamento, por operadora de planos privados de saúde, segundo atendimentos (operadoras com beneficiários identificados - números e valores).</a:t>
                      </a:r>
                    </a:p>
                  </a:txBody>
                  <a:tcPr marL="68580" marR="68580" marT="34290" marB="3429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300" b="0" u="none" strike="noStrike">
                          <a:effectLst/>
                          <a:latin typeface="+mj-lt"/>
                        </a:rPr>
                        <a:t>Trimestral</a:t>
                      </a:r>
                    </a:p>
                  </a:txBody>
                  <a:tcPr marL="68580" marR="68580" marT="34290" marB="34290" anchor="ctr"/>
                </a:tc>
                <a:extLst>
                  <a:ext uri="{0D108BD9-81ED-4DB2-BD59-A6C34878D82A}">
                    <a16:rowId xmlns:a16="http://schemas.microsoft.com/office/drawing/2014/main" val="812484453"/>
                  </a:ext>
                </a:extLst>
              </a:tr>
              <a:tr h="823110">
                <a:tc>
                  <a:txBody>
                    <a:bodyPr/>
                    <a:lstStyle/>
                    <a:p>
                      <a:r>
                        <a:rPr lang="pt-BR" sz="1300" b="1" i="0" u="none" kern="1200">
                          <a:solidFill>
                            <a:srgbClr val="002060"/>
                          </a:solidFill>
                          <a:effectLst/>
                          <a:latin typeface="+mj-lt"/>
                          <a:ea typeface="+mn-ea"/>
                          <a:cs typeface="+mn-cs"/>
                        </a:rPr>
                        <a:t>Dados de cobrança e arrecadação do Ressarcimento ao SUS</a:t>
                      </a:r>
                    </a:p>
                  </a:txBody>
                  <a:tcPr marL="68580" marR="68580" marT="34290" marB="3429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300" b="0" i="0" kern="1200">
                          <a:solidFill>
                            <a:schemeClr val="tx1"/>
                          </a:solidFill>
                          <a:effectLst/>
                          <a:latin typeface="+mj-lt"/>
                          <a:ea typeface="+mn-ea"/>
                          <a:cs typeface="+mn-cs"/>
                        </a:rPr>
                        <a:t>Dados relacionados à cobrança e pagamento de valores pelas operadoras de planos de saúde junto ao ressarcimento ao SUS, incluindo todas as operadoras que já tenham sido cobradas na história do ressarcimento.</a:t>
                      </a:r>
                    </a:p>
                  </a:txBody>
                  <a:tcPr marL="68580" marR="68580" marT="34290" marB="3429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300" b="0" u="none" strike="noStrike">
                          <a:effectLst/>
                          <a:latin typeface="+mj-lt"/>
                        </a:rPr>
                        <a:t>Mensal</a:t>
                      </a:r>
                    </a:p>
                  </a:txBody>
                  <a:tcPr marL="68580" marR="68580" marT="34290" marB="34290" anchor="ctr"/>
                </a:tc>
                <a:extLst>
                  <a:ext uri="{0D108BD9-81ED-4DB2-BD59-A6C34878D82A}">
                    <a16:rowId xmlns:a16="http://schemas.microsoft.com/office/drawing/2014/main" val="1180383466"/>
                  </a:ext>
                </a:extLst>
              </a:tr>
              <a:tr h="1256326">
                <a:tc>
                  <a:txBody>
                    <a:bodyPr/>
                    <a:lstStyle/>
                    <a:p>
                      <a:r>
                        <a:rPr lang="pt-BR" sz="1300" b="1" i="0" u="none" kern="1200">
                          <a:solidFill>
                            <a:srgbClr val="002060"/>
                          </a:solidFill>
                          <a:effectLst/>
                          <a:latin typeface="+mj-lt"/>
                          <a:ea typeface="+mn-ea"/>
                          <a:cs typeface="+mn-cs"/>
                        </a:rPr>
                        <a:t>Dados de pagamento do Ressarcimento ao SUS por operadora</a:t>
                      </a:r>
                    </a:p>
                  </a:txBody>
                  <a:tcPr marL="68580" marR="68580" marT="34290" marB="3429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300" b="0" i="0" kern="1200">
                          <a:solidFill>
                            <a:schemeClr val="tx1"/>
                          </a:solidFill>
                          <a:effectLst/>
                          <a:latin typeface="+mj-lt"/>
                          <a:ea typeface="+mn-ea"/>
                          <a:cs typeface="+mn-cs"/>
                        </a:rPr>
                        <a:t>Dados relativos ao percentual de efetivo pagamento administrativo das dívidas das operadoras de planos de saúde junto ao ressarcimento ao SUS, incluindo todas as operadoras que já tenham sido cobradas na história do ressarcimento. Não compõem este índice os débitos suspensos judicialmente (considerados pendências administrativas).</a:t>
                      </a:r>
                      <a:endParaRPr lang="pt-BR" sz="1300" b="0" u="none" strike="noStrike">
                        <a:effectLst/>
                        <a:latin typeface="+mj-lt"/>
                      </a:endParaRPr>
                    </a:p>
                  </a:txBody>
                  <a:tcPr marL="68580" marR="68580" marT="34290" marB="3429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300" b="0" u="none" strike="noStrike">
                          <a:effectLst/>
                          <a:latin typeface="+mj-lt"/>
                        </a:rPr>
                        <a:t>Mensal</a:t>
                      </a:r>
                    </a:p>
                  </a:txBody>
                  <a:tcPr marL="68580" marR="68580" marT="34290" marB="34290" anchor="ctr"/>
                </a:tc>
                <a:extLst>
                  <a:ext uri="{0D108BD9-81ED-4DB2-BD59-A6C34878D82A}">
                    <a16:rowId xmlns:a16="http://schemas.microsoft.com/office/drawing/2014/main" val="2254085971"/>
                  </a:ext>
                </a:extLst>
              </a:tr>
              <a:tr h="1039718">
                <a:tc>
                  <a:txBody>
                    <a:bodyPr/>
                    <a:lstStyle/>
                    <a:p>
                      <a:r>
                        <a:rPr lang="pt-BR" sz="1300" b="1" i="0" u="none" kern="1200">
                          <a:solidFill>
                            <a:srgbClr val="002060"/>
                          </a:solidFill>
                          <a:effectLst/>
                          <a:latin typeface="+mj-lt"/>
                          <a:ea typeface="+mn-ea"/>
                          <a:cs typeface="+mn-cs"/>
                        </a:rPr>
                        <a:t>Percentual histórico de cobrança (%</a:t>
                      </a:r>
                      <a:r>
                        <a:rPr lang="pt-BR" sz="1300" b="1" i="0" u="none" kern="1200" err="1">
                          <a:solidFill>
                            <a:srgbClr val="002060"/>
                          </a:solidFill>
                          <a:effectLst/>
                          <a:latin typeface="+mj-lt"/>
                          <a:ea typeface="+mn-ea"/>
                          <a:cs typeface="+mn-cs"/>
                        </a:rPr>
                        <a:t>hc</a:t>
                      </a:r>
                      <a:r>
                        <a:rPr lang="pt-BR" sz="1300" b="1" i="0" u="none" kern="1200">
                          <a:solidFill>
                            <a:srgbClr val="002060"/>
                          </a:solidFill>
                          <a:effectLst/>
                          <a:latin typeface="+mj-lt"/>
                          <a:ea typeface="+mn-ea"/>
                          <a:cs typeface="+mn-cs"/>
                        </a:rPr>
                        <a:t>) do ressarcimento ao SUS</a:t>
                      </a:r>
                    </a:p>
                  </a:txBody>
                  <a:tcPr marL="68580" marR="68580" marT="34290" marB="3429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300" b="0" i="0" kern="1200" dirty="0">
                          <a:solidFill>
                            <a:schemeClr val="tx1"/>
                          </a:solidFill>
                          <a:effectLst/>
                          <a:latin typeface="+mj-lt"/>
                          <a:ea typeface="+mn-ea"/>
                          <a:cs typeface="+mn-cs"/>
                        </a:rPr>
                        <a:t>O percentual histórico de cobrança (%</a:t>
                      </a:r>
                      <a:r>
                        <a:rPr lang="pt-BR" sz="1300" b="0" i="0" kern="1200" dirty="0" err="1">
                          <a:solidFill>
                            <a:schemeClr val="tx1"/>
                          </a:solidFill>
                          <a:effectLst/>
                          <a:latin typeface="+mj-lt"/>
                          <a:ea typeface="+mn-ea"/>
                          <a:cs typeface="+mn-cs"/>
                        </a:rPr>
                        <a:t>hc</a:t>
                      </a:r>
                      <a:r>
                        <a:rPr lang="pt-BR" sz="1300" b="0" i="0" kern="1200" dirty="0">
                          <a:solidFill>
                            <a:schemeClr val="tx1"/>
                          </a:solidFill>
                          <a:effectLst/>
                          <a:latin typeface="+mj-lt"/>
                          <a:ea typeface="+mn-ea"/>
                          <a:cs typeface="+mn-cs"/>
                        </a:rPr>
                        <a:t>) é calculado, conforme a IN º 5, da DIOPE e da DIDES, de 2011, com base no histórico individual das operadoras. O total dos valores cobrados é dividido pelo total dos valores notificados, com base nos ABIs emitidos até 120 dias anteriores ao mês da contabilização.</a:t>
                      </a:r>
                    </a:p>
                  </a:txBody>
                  <a:tcPr marL="68580" marR="68580" marT="34290" marB="3429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300" b="0" u="none" strike="noStrike">
                          <a:effectLst/>
                          <a:latin typeface="+mj-lt"/>
                        </a:rPr>
                        <a:t>Mensal</a:t>
                      </a:r>
                    </a:p>
                  </a:txBody>
                  <a:tcPr marL="68580" marR="68580" marT="34290" marB="34290" anchor="ctr"/>
                </a:tc>
                <a:extLst>
                  <a:ext uri="{0D108BD9-81ED-4DB2-BD59-A6C34878D82A}">
                    <a16:rowId xmlns:a16="http://schemas.microsoft.com/office/drawing/2014/main" val="3290579688"/>
                  </a:ext>
                </a:extLst>
              </a:tr>
              <a:tr h="2252722">
                <a:tc>
                  <a:txBody>
                    <a:bodyPr/>
                    <a:lstStyle/>
                    <a:p>
                      <a:r>
                        <a:rPr lang="pt-BR" sz="1300" b="1" i="0" u="none" kern="1200">
                          <a:solidFill>
                            <a:srgbClr val="002060"/>
                          </a:solidFill>
                          <a:effectLst/>
                          <a:latin typeface="+mj-lt"/>
                          <a:ea typeface="+mn-ea"/>
                          <a:cs typeface="+mn-cs"/>
                        </a:rPr>
                        <a:t>PEONA SUS</a:t>
                      </a:r>
                    </a:p>
                  </a:txBody>
                  <a:tcPr marL="68580" marR="68580" marT="34290" marB="3429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sz="1300" b="0" i="0" kern="1200">
                          <a:solidFill>
                            <a:schemeClr val="tx1"/>
                          </a:solidFill>
                          <a:effectLst/>
                          <a:latin typeface="+mj-lt"/>
                          <a:ea typeface="+mn-ea"/>
                          <a:cs typeface="+mn-cs"/>
                        </a:rPr>
                        <a:t>O conjunto é formado por dois dados. O primeiro é a porcentagem a ser utilizada para apuração da PEONA SUS pelas operadoras que não tiverem metodologia atuarial própria para cálculo da provisão. Conforme estabelecido no anexo VIII da RN 393, de 2015, essa porcentagem é o menor entre dois valores: Fator Individual de PEONA SUS, calculado de acordo com o estabelecido no referido anexo, e 115%. O segundo é o valor total das notificações de ressarcimento ao SUS cujos prazos de impugnação terminaram e que não foram impugnadas pela operadora, as indeferidas pela ANS em primeira instância e não recorridas, os não providos em segunda instância (em outras palavras, os indeferidos em segunda instância e ainda não cobrados) e os cobrados com Guia de Recolhimento da União (GRU).</a:t>
                      </a:r>
                    </a:p>
                  </a:txBody>
                  <a:tcPr marL="68580" marR="68580" marT="34290" marB="3429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1300" b="0" u="none" strike="noStrike" dirty="0">
                          <a:effectLst/>
                          <a:latin typeface="+mj-lt"/>
                        </a:rPr>
                        <a:t>Mensal</a:t>
                      </a:r>
                    </a:p>
                  </a:txBody>
                  <a:tcPr marL="68580" marR="68580" marT="34290" marB="34290" anchor="ctr"/>
                </a:tc>
                <a:extLst>
                  <a:ext uri="{0D108BD9-81ED-4DB2-BD59-A6C34878D82A}">
                    <a16:rowId xmlns:a16="http://schemas.microsoft.com/office/drawing/2014/main" val="1629618530"/>
                  </a:ext>
                </a:extLst>
              </a:tr>
            </a:tbl>
          </a:graphicData>
        </a:graphic>
      </p:graphicFrame>
      <p:sp>
        <p:nvSpPr>
          <p:cNvPr id="10" name="CaixaDeTexto 9">
            <a:extLst>
              <a:ext uri="{FF2B5EF4-FFF2-40B4-BE49-F238E27FC236}">
                <a16:creationId xmlns:a16="http://schemas.microsoft.com/office/drawing/2014/main" id="{EC4373DA-028D-47F0-8942-754ED517034F}"/>
              </a:ext>
            </a:extLst>
          </p:cNvPr>
          <p:cNvSpPr txBox="1"/>
          <p:nvPr/>
        </p:nvSpPr>
        <p:spPr>
          <a:xfrm rot="1560000">
            <a:off x="15252390" y="6112941"/>
            <a:ext cx="2075641" cy="455766"/>
          </a:xfrm>
          <a:prstGeom prst="rect">
            <a:avLst/>
          </a:prstGeom>
          <a:noFill/>
        </p:spPr>
        <p:txBody>
          <a:bodyPr wrap="square" rtlCol="0">
            <a:spAutoFit/>
          </a:bodyPr>
          <a:lstStyle/>
          <a:p>
            <a:pPr algn="ctr" fontAlgn="ctr"/>
            <a:r>
              <a:rPr lang="pt-BR" sz="1181" b="1">
                <a:solidFill>
                  <a:srgbClr val="C00000"/>
                </a:solidFill>
                <a:latin typeface="Calibri Light" panose="020F0302020204030204" pitchFamily="34" charset="0"/>
              </a:rPr>
              <a:t>Sistemas</a:t>
            </a:r>
            <a:endParaRPr lang="pt-BR" sz="1181">
              <a:solidFill>
                <a:srgbClr val="C00000"/>
              </a:solidFill>
            </a:endParaRPr>
          </a:p>
          <a:p>
            <a:pPr algn="ctr" fontAlgn="ctr"/>
            <a:r>
              <a:rPr lang="pt-BR" sz="1181">
                <a:solidFill>
                  <a:srgbClr val="C00000"/>
                </a:solidFill>
                <a:latin typeface="Calibri Light" panose="020F0302020204030204" pitchFamily="34" charset="0"/>
              </a:rPr>
              <a:t>SCI, SGR e integrações</a:t>
            </a:r>
            <a:endParaRPr lang="pt-BR" sz="1181">
              <a:solidFill>
                <a:srgbClr val="C00000"/>
              </a:solidFill>
            </a:endParaRPr>
          </a:p>
        </p:txBody>
      </p:sp>
      <p:pic>
        <p:nvPicPr>
          <p:cNvPr id="11" name="Imagem 10" descr="Uma imagem contendo luz&#10;&#10;Descrição gerada automaticamente">
            <a:extLst>
              <a:ext uri="{FF2B5EF4-FFF2-40B4-BE49-F238E27FC236}">
                <a16:creationId xmlns:a16="http://schemas.microsoft.com/office/drawing/2014/main" id="{0912AF09-E3F2-453C-B3D8-779DE62D519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947105">
            <a:off x="16339305" y="4071547"/>
            <a:ext cx="1368299" cy="1499505"/>
          </a:xfrm>
          <a:prstGeom prst="rect">
            <a:avLst/>
          </a:prstGeom>
        </p:spPr>
      </p:pic>
    </p:spTree>
    <p:extLst>
      <p:ext uri="{BB962C8B-B14F-4D97-AF65-F5344CB8AC3E}">
        <p14:creationId xmlns:p14="http://schemas.microsoft.com/office/powerpoint/2010/main" val="114930833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8F567EB-6369-4575-8A77-1EFDA0723286}"/>
              </a:ext>
            </a:extLst>
          </p:cNvPr>
          <p:cNvSpPr txBox="1">
            <a:spLocks/>
          </p:cNvSpPr>
          <p:nvPr/>
        </p:nvSpPr>
        <p:spPr bwMode="auto">
          <a:xfrm>
            <a:off x="1212" y="254940"/>
            <a:ext cx="18285576"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6E89"/>
                </a:solidFill>
                <a:latin typeface="Calibri" panose="020F0502020204030204" pitchFamily="34" charset="0"/>
              </a:rPr>
              <a:t>Situação Processual – Unimed Estado do Paraná</a:t>
            </a:r>
          </a:p>
        </p:txBody>
      </p:sp>
      <p:graphicFrame>
        <p:nvGraphicFramePr>
          <p:cNvPr id="3" name="Tabela 2">
            <a:extLst>
              <a:ext uri="{FF2B5EF4-FFF2-40B4-BE49-F238E27FC236}">
                <a16:creationId xmlns:a16="http://schemas.microsoft.com/office/drawing/2014/main" id="{EDD99B92-C820-4918-AB07-566129E3FFB9}"/>
              </a:ext>
            </a:extLst>
          </p:cNvPr>
          <p:cNvGraphicFramePr>
            <a:graphicFrameLocks noGrp="1"/>
          </p:cNvGraphicFramePr>
          <p:nvPr>
            <p:extLst>
              <p:ext uri="{D42A27DB-BD31-4B8C-83A1-F6EECF244321}">
                <p14:modId xmlns:p14="http://schemas.microsoft.com/office/powerpoint/2010/main" val="2030146091"/>
              </p:ext>
            </p:extLst>
          </p:nvPr>
        </p:nvGraphicFramePr>
        <p:xfrm>
          <a:off x="1657622" y="1868557"/>
          <a:ext cx="14165473" cy="3962402"/>
        </p:xfrm>
        <a:graphic>
          <a:graphicData uri="http://schemas.openxmlformats.org/drawingml/2006/table">
            <a:tbl>
              <a:tblPr/>
              <a:tblGrid>
                <a:gridCol w="6470318">
                  <a:extLst>
                    <a:ext uri="{9D8B030D-6E8A-4147-A177-3AD203B41FA5}">
                      <a16:colId xmlns:a16="http://schemas.microsoft.com/office/drawing/2014/main" val="3179812267"/>
                    </a:ext>
                  </a:extLst>
                </a:gridCol>
                <a:gridCol w="2289907">
                  <a:extLst>
                    <a:ext uri="{9D8B030D-6E8A-4147-A177-3AD203B41FA5}">
                      <a16:colId xmlns:a16="http://schemas.microsoft.com/office/drawing/2014/main" val="3880631323"/>
                    </a:ext>
                  </a:extLst>
                </a:gridCol>
                <a:gridCol w="2502923">
                  <a:extLst>
                    <a:ext uri="{9D8B030D-6E8A-4147-A177-3AD203B41FA5}">
                      <a16:colId xmlns:a16="http://schemas.microsoft.com/office/drawing/2014/main" val="718015181"/>
                    </a:ext>
                  </a:extLst>
                </a:gridCol>
                <a:gridCol w="2902325">
                  <a:extLst>
                    <a:ext uri="{9D8B030D-6E8A-4147-A177-3AD203B41FA5}">
                      <a16:colId xmlns:a16="http://schemas.microsoft.com/office/drawing/2014/main" val="3710917848"/>
                    </a:ext>
                  </a:extLst>
                </a:gridCol>
              </a:tblGrid>
              <a:tr h="650022">
                <a:tc>
                  <a:txBody>
                    <a:bodyPr/>
                    <a:lstStyle/>
                    <a:p>
                      <a:pPr algn="ctr" fontAlgn="ctr"/>
                      <a:r>
                        <a:rPr lang="pt-BR" sz="1600" b="1" i="0" u="none" strike="noStrike" dirty="0">
                          <a:solidFill>
                            <a:srgbClr val="FFFFFF"/>
                          </a:solidFill>
                          <a:effectLst/>
                          <a:latin typeface="Verdana" panose="020B0604030504040204" pitchFamily="34" charset="0"/>
                        </a:rPr>
                        <a:t>STATUS</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19050" cap="flat" cmpd="sng" algn="ctr">
                      <a:solidFill>
                        <a:srgbClr val="D6DCE4"/>
                      </a:solidFill>
                      <a:prstDash val="solid"/>
                      <a:round/>
                      <a:headEnd type="none" w="med" len="med"/>
                      <a:tailEnd type="none" w="med" len="med"/>
                    </a:lnB>
                    <a:solidFill>
                      <a:srgbClr val="203764"/>
                    </a:solidFill>
                  </a:tcPr>
                </a:tc>
                <a:tc>
                  <a:txBody>
                    <a:bodyPr/>
                    <a:lstStyle/>
                    <a:p>
                      <a:pPr algn="ctr" fontAlgn="ctr"/>
                      <a:r>
                        <a:rPr lang="pt-BR" sz="1600" b="1" i="0" u="none" strike="noStrike">
                          <a:solidFill>
                            <a:srgbClr val="FFFFFF"/>
                          </a:solidFill>
                          <a:effectLst/>
                          <a:latin typeface="Verdana" panose="020B0604030504040204" pitchFamily="34" charset="0"/>
                        </a:rPr>
                        <a:t>GERAL</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4472C4"/>
                      </a:solidFill>
                      <a:prstDash val="solid"/>
                      <a:round/>
                      <a:headEnd type="none" w="med" len="med"/>
                      <a:tailEnd type="none" w="med" len="med"/>
                    </a:lnT>
                    <a:lnB w="19050" cap="flat" cmpd="sng" algn="ctr">
                      <a:solidFill>
                        <a:srgbClr val="D6DCE4"/>
                      </a:solidFill>
                      <a:prstDash val="solid"/>
                      <a:round/>
                      <a:headEnd type="none" w="med" len="med"/>
                      <a:tailEnd type="none" w="med" len="med"/>
                    </a:lnB>
                    <a:solidFill>
                      <a:srgbClr val="203764"/>
                    </a:solidFill>
                  </a:tcPr>
                </a:tc>
                <a:tc>
                  <a:txBody>
                    <a:bodyPr/>
                    <a:lstStyle/>
                    <a:p>
                      <a:pPr algn="ctr" fontAlgn="ctr"/>
                      <a:r>
                        <a:rPr lang="pt-BR" sz="1600" b="1" i="0" u="none" strike="noStrike">
                          <a:solidFill>
                            <a:srgbClr val="FFFFFF"/>
                          </a:solidFill>
                          <a:effectLst/>
                          <a:latin typeface="Verdana" panose="020B0604030504040204" pitchFamily="34" charset="0"/>
                        </a:rPr>
                        <a:t>UNIMED´s Estado PR</a:t>
                      </a:r>
                    </a:p>
                  </a:txBody>
                  <a:tcPr marL="9525" marR="9525" marT="9525" marB="0" anchor="ctr">
                    <a:lnL w="6350" cap="flat" cmpd="sng" algn="ctr">
                      <a:solidFill>
                        <a:srgbClr val="C8C8C8"/>
                      </a:solidFill>
                      <a:prstDash val="solid"/>
                      <a:round/>
                      <a:headEnd type="none" w="med" len="med"/>
                      <a:tailEnd type="none" w="med" len="med"/>
                    </a:lnL>
                    <a:lnR w="6350" cap="flat" cmpd="sng" algn="ctr">
                      <a:solidFill>
                        <a:srgbClr val="4472C4"/>
                      </a:solidFill>
                      <a:prstDash val="solid"/>
                      <a:round/>
                      <a:headEnd type="none" w="med" len="med"/>
                      <a:tailEnd type="none" w="med" len="med"/>
                    </a:lnR>
                    <a:lnT>
                      <a:noFill/>
                    </a:lnT>
                    <a:lnB w="19050" cap="flat" cmpd="sng" algn="ctr">
                      <a:solidFill>
                        <a:srgbClr val="D6DCE4"/>
                      </a:solidFill>
                      <a:prstDash val="solid"/>
                      <a:round/>
                      <a:headEnd type="none" w="med" len="med"/>
                      <a:tailEnd type="none" w="med" len="med"/>
                    </a:lnB>
                    <a:solidFill>
                      <a:srgbClr val="203764"/>
                    </a:solidFill>
                  </a:tcPr>
                </a:tc>
                <a:tc>
                  <a:txBody>
                    <a:bodyPr/>
                    <a:lstStyle/>
                    <a:p>
                      <a:pPr algn="ctr" fontAlgn="ctr"/>
                      <a:r>
                        <a:rPr lang="pt-BR" sz="1600" b="1" i="0" u="none" strike="noStrike">
                          <a:solidFill>
                            <a:srgbClr val="FFFFFF"/>
                          </a:solidFill>
                          <a:effectLst/>
                          <a:latin typeface="Verdana" panose="020B0604030504040204" pitchFamily="34" charset="0"/>
                        </a:rPr>
                        <a:t>% UNIMED´s Estado PR</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4472C4"/>
                      </a:solidFill>
                      <a:prstDash val="solid"/>
                      <a:round/>
                      <a:headEnd type="none" w="med" len="med"/>
                      <a:tailEnd type="none" w="med" len="med"/>
                    </a:lnT>
                    <a:lnB w="19050" cap="flat" cmpd="sng" algn="ctr">
                      <a:solidFill>
                        <a:srgbClr val="D6DCE4"/>
                      </a:solidFill>
                      <a:prstDash val="solid"/>
                      <a:round/>
                      <a:headEnd type="none" w="med" len="med"/>
                      <a:tailEnd type="none" w="med" len="med"/>
                    </a:lnB>
                    <a:solidFill>
                      <a:srgbClr val="203764"/>
                    </a:solidFill>
                  </a:tcPr>
                </a:tc>
                <a:extLst>
                  <a:ext uri="{0D108BD9-81ED-4DB2-BD59-A6C34878D82A}">
                    <a16:rowId xmlns:a16="http://schemas.microsoft.com/office/drawing/2014/main" val="2913891922"/>
                  </a:ext>
                </a:extLst>
              </a:tr>
              <a:tr h="331238">
                <a:tc>
                  <a:txBody>
                    <a:bodyPr/>
                    <a:lstStyle/>
                    <a:p>
                      <a:pPr algn="l" fontAlgn="ctr"/>
                      <a:r>
                        <a:rPr lang="pt-BR" sz="1600" b="0" i="0" u="none" strike="noStrike">
                          <a:solidFill>
                            <a:srgbClr val="000000"/>
                          </a:solidFill>
                          <a:effectLst/>
                          <a:latin typeface="Verdana" panose="020B0604030504040204" pitchFamily="34" charset="0"/>
                        </a:rPr>
                        <a:t>AVALIANDO EM 1° INSTÂNCIA</a:t>
                      </a:r>
                    </a:p>
                  </a:txBody>
                  <a:tcPr marL="9525" marR="9525" marT="9525" marB="0" anchor="ctr">
                    <a:lnL w="6350" cap="flat" cmpd="sng" algn="ctr">
                      <a:solidFill>
                        <a:srgbClr val="4472C4"/>
                      </a:solidFill>
                      <a:prstDash val="solid"/>
                      <a:round/>
                      <a:headEnd type="none" w="med" len="med"/>
                      <a:tailEnd type="none" w="med" len="med"/>
                    </a:lnL>
                    <a:lnR w="19050" cap="flat" cmpd="sng" algn="ctr">
                      <a:solidFill>
                        <a:srgbClr val="D6DCE4"/>
                      </a:solidFill>
                      <a:prstDash val="solid"/>
                      <a:round/>
                      <a:headEnd type="none" w="med" len="med"/>
                      <a:tailEnd type="none" w="med" len="med"/>
                    </a:lnR>
                    <a:lnT w="19050" cap="flat" cmpd="sng" algn="ctr">
                      <a:solidFill>
                        <a:srgbClr val="D6DCE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effectLst/>
                          <a:latin typeface="Verdana" panose="020B0604030504040204" pitchFamily="34" charset="0"/>
                        </a:rPr>
                        <a:t>81.605</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19050" cap="flat" cmpd="sng" algn="ctr">
                      <a:solidFill>
                        <a:srgbClr val="D6DCE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r" fontAlgn="ctr"/>
                      <a:r>
                        <a:rPr lang="pt-BR" sz="1600" b="0" i="0" u="none" strike="noStrike">
                          <a:solidFill>
                            <a:srgbClr val="000000"/>
                          </a:solidFill>
                          <a:effectLst/>
                          <a:latin typeface="Verdana" panose="020B0604030504040204" pitchFamily="34" charset="0"/>
                        </a:rPr>
                        <a:t>2.155</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19050" cap="flat" cmpd="sng" algn="ctr">
                      <a:solidFill>
                        <a:srgbClr val="D6DCE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r" fontAlgn="ctr"/>
                      <a:r>
                        <a:rPr lang="pt-BR" sz="1600" b="0" i="0" u="none" strike="noStrike">
                          <a:solidFill>
                            <a:srgbClr val="000000"/>
                          </a:solidFill>
                          <a:effectLst/>
                          <a:latin typeface="Verdana" panose="020B0604030504040204" pitchFamily="34" charset="0"/>
                        </a:rPr>
                        <a:t>2,64%</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19050" cap="flat" cmpd="sng" algn="ctr">
                      <a:solidFill>
                        <a:srgbClr val="D6DCE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1352415663"/>
                  </a:ext>
                </a:extLst>
              </a:tr>
              <a:tr h="331238">
                <a:tc>
                  <a:txBody>
                    <a:bodyPr/>
                    <a:lstStyle/>
                    <a:p>
                      <a:pPr algn="l" fontAlgn="ctr"/>
                      <a:r>
                        <a:rPr lang="pt-BR" sz="1600" b="0" i="0" u="none" strike="noStrike">
                          <a:solidFill>
                            <a:srgbClr val="000000"/>
                          </a:solidFill>
                          <a:effectLst/>
                          <a:latin typeface="Verdana" panose="020B0604030504040204" pitchFamily="34" charset="0"/>
                        </a:rPr>
                        <a:t>AVALIANDO EM 2° INSTÂNCIA</a:t>
                      </a:r>
                    </a:p>
                  </a:txBody>
                  <a:tcPr marL="9525" marR="9525" marT="9525" marB="0" anchor="ctr">
                    <a:lnL w="6350" cap="flat" cmpd="sng" algn="ctr">
                      <a:solidFill>
                        <a:srgbClr val="4472C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pt-BR" sz="1600" b="0" i="0" u="none" strike="noStrike">
                          <a:solidFill>
                            <a:srgbClr val="000000"/>
                          </a:solidFill>
                          <a:effectLst/>
                          <a:latin typeface="Verdana" panose="020B0604030504040204" pitchFamily="34" charset="0"/>
                        </a:rPr>
                        <a:t>59.838</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ctr"/>
                      <a:r>
                        <a:rPr lang="pt-BR" sz="1600" b="0" i="0" u="none" strike="noStrike">
                          <a:solidFill>
                            <a:srgbClr val="000000"/>
                          </a:solidFill>
                          <a:effectLst/>
                          <a:latin typeface="Verdana" panose="020B0604030504040204" pitchFamily="34" charset="0"/>
                        </a:rPr>
                        <a:t>1.282</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ctr"/>
                      <a:r>
                        <a:rPr lang="pt-BR" sz="1600" b="0" i="0" u="none" strike="noStrike">
                          <a:solidFill>
                            <a:srgbClr val="000000"/>
                          </a:solidFill>
                          <a:effectLst/>
                          <a:latin typeface="Verdana" panose="020B0604030504040204" pitchFamily="34" charset="0"/>
                        </a:rPr>
                        <a:t>2,14%</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560591272"/>
                  </a:ext>
                </a:extLst>
              </a:tr>
              <a:tr h="331238">
                <a:tc>
                  <a:txBody>
                    <a:bodyPr/>
                    <a:lstStyle/>
                    <a:p>
                      <a:pPr algn="l" fontAlgn="ctr"/>
                      <a:r>
                        <a:rPr lang="pt-BR" sz="1600" b="0" i="0" u="none" strike="noStrike">
                          <a:solidFill>
                            <a:srgbClr val="000000"/>
                          </a:solidFill>
                          <a:effectLst/>
                          <a:latin typeface="Verdana" panose="020B0604030504040204" pitchFamily="34" charset="0"/>
                        </a:rPr>
                        <a:t>DEFERIDA EM 1° INSTÂNCIA</a:t>
                      </a:r>
                    </a:p>
                  </a:txBody>
                  <a:tcPr marL="9525" marR="9525" marT="9525" marB="0" anchor="ctr">
                    <a:lnL w="6350" cap="flat" cmpd="sng" algn="ctr">
                      <a:solidFill>
                        <a:srgbClr val="4472C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effectLst/>
                          <a:latin typeface="Verdana" panose="020B0604030504040204" pitchFamily="34" charset="0"/>
                        </a:rPr>
                        <a:t>1.910.263</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r" fontAlgn="ctr"/>
                      <a:r>
                        <a:rPr lang="pt-BR" sz="1600" b="0" i="0" u="none" strike="noStrike">
                          <a:solidFill>
                            <a:srgbClr val="000000"/>
                          </a:solidFill>
                          <a:effectLst/>
                          <a:latin typeface="Verdana" panose="020B0604030504040204" pitchFamily="34" charset="0"/>
                        </a:rPr>
                        <a:t>77.100</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r" fontAlgn="ctr"/>
                      <a:r>
                        <a:rPr lang="pt-BR" sz="1600" b="0" i="0" u="none" strike="noStrike">
                          <a:solidFill>
                            <a:srgbClr val="000000"/>
                          </a:solidFill>
                          <a:effectLst/>
                          <a:latin typeface="Verdana" panose="020B0604030504040204" pitchFamily="34" charset="0"/>
                        </a:rPr>
                        <a:t>4,04%</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2078159075"/>
                  </a:ext>
                </a:extLst>
              </a:tr>
              <a:tr h="331238">
                <a:tc>
                  <a:txBody>
                    <a:bodyPr/>
                    <a:lstStyle/>
                    <a:p>
                      <a:pPr algn="l" fontAlgn="ctr"/>
                      <a:r>
                        <a:rPr lang="pt-BR" sz="1600" b="0" i="0" u="none" strike="noStrike">
                          <a:solidFill>
                            <a:srgbClr val="000000"/>
                          </a:solidFill>
                          <a:effectLst/>
                          <a:latin typeface="Verdana" panose="020B0604030504040204" pitchFamily="34" charset="0"/>
                        </a:rPr>
                        <a:t>DEFERIDA EM 2° INSTÂNCIA</a:t>
                      </a:r>
                    </a:p>
                  </a:txBody>
                  <a:tcPr marL="9525" marR="9525" marT="9525" marB="0" anchor="ctr">
                    <a:lnL w="6350" cap="flat" cmpd="sng" algn="ctr">
                      <a:solidFill>
                        <a:srgbClr val="4472C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pt-BR" sz="1600" b="0" i="0" u="none" strike="noStrike">
                          <a:solidFill>
                            <a:srgbClr val="000000"/>
                          </a:solidFill>
                          <a:effectLst/>
                          <a:latin typeface="Verdana" panose="020B0604030504040204" pitchFamily="34" charset="0"/>
                        </a:rPr>
                        <a:t>441.015</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ctr"/>
                      <a:r>
                        <a:rPr lang="pt-BR" sz="1600" b="0" i="0" u="none" strike="noStrike">
                          <a:solidFill>
                            <a:srgbClr val="000000"/>
                          </a:solidFill>
                          <a:effectLst/>
                          <a:latin typeface="Verdana" panose="020B0604030504040204" pitchFamily="34" charset="0"/>
                        </a:rPr>
                        <a:t>17.170</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ctr"/>
                      <a:r>
                        <a:rPr lang="pt-BR" sz="1600" b="0" i="0" u="none" strike="noStrike">
                          <a:solidFill>
                            <a:srgbClr val="000000"/>
                          </a:solidFill>
                          <a:effectLst/>
                          <a:latin typeface="Verdana" panose="020B0604030504040204" pitchFamily="34" charset="0"/>
                        </a:rPr>
                        <a:t>3,89%</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570656324"/>
                  </a:ext>
                </a:extLst>
              </a:tr>
              <a:tr h="331238">
                <a:tc>
                  <a:txBody>
                    <a:bodyPr/>
                    <a:lstStyle/>
                    <a:p>
                      <a:pPr algn="l" fontAlgn="ctr"/>
                      <a:r>
                        <a:rPr lang="pt-BR" sz="1600" b="0" i="0" u="none" strike="noStrike">
                          <a:solidFill>
                            <a:srgbClr val="000000"/>
                          </a:solidFill>
                          <a:effectLst/>
                          <a:latin typeface="Verdana" panose="020B0604030504040204" pitchFamily="34" charset="0"/>
                        </a:rPr>
                        <a:t>IMPUGNADA INTEMPESTIVAMENTE EM 1° INSTÂNCIA</a:t>
                      </a:r>
                    </a:p>
                  </a:txBody>
                  <a:tcPr marL="9525" marR="9525" marT="9525" marB="0" anchor="ctr">
                    <a:lnL w="6350" cap="flat" cmpd="sng" algn="ctr">
                      <a:solidFill>
                        <a:srgbClr val="4472C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effectLst/>
                          <a:latin typeface="Verdana" panose="020B0604030504040204" pitchFamily="34" charset="0"/>
                        </a:rPr>
                        <a:t>27.954</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r" fontAlgn="ctr"/>
                      <a:r>
                        <a:rPr lang="pt-BR" sz="1600" b="0" i="0" u="none" strike="noStrike">
                          <a:solidFill>
                            <a:srgbClr val="000000"/>
                          </a:solidFill>
                          <a:effectLst/>
                          <a:latin typeface="Verdana" panose="020B0604030504040204" pitchFamily="34" charset="0"/>
                        </a:rPr>
                        <a:t>51</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r" fontAlgn="ctr"/>
                      <a:r>
                        <a:rPr lang="pt-BR" sz="1600" b="0" i="0" u="none" strike="noStrike">
                          <a:solidFill>
                            <a:srgbClr val="000000"/>
                          </a:solidFill>
                          <a:effectLst/>
                          <a:latin typeface="Verdana" panose="020B0604030504040204" pitchFamily="34" charset="0"/>
                        </a:rPr>
                        <a:t>0,18%</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1665945289"/>
                  </a:ext>
                </a:extLst>
              </a:tr>
              <a:tr h="331238">
                <a:tc>
                  <a:txBody>
                    <a:bodyPr/>
                    <a:lstStyle/>
                    <a:p>
                      <a:pPr algn="l" fontAlgn="ctr"/>
                      <a:r>
                        <a:rPr lang="pt-BR" sz="1600" b="0" i="0" u="none" strike="noStrike">
                          <a:solidFill>
                            <a:srgbClr val="000000"/>
                          </a:solidFill>
                          <a:effectLst/>
                          <a:latin typeface="Verdana" panose="020B0604030504040204" pitchFamily="34" charset="0"/>
                        </a:rPr>
                        <a:t>IMPUGNADA INTEMPESTIVAMENTE EM 2° INSTÂNCIA</a:t>
                      </a:r>
                    </a:p>
                  </a:txBody>
                  <a:tcPr marL="9525" marR="9525" marT="9525" marB="0" anchor="ctr">
                    <a:lnL w="6350" cap="flat" cmpd="sng" algn="ctr">
                      <a:solidFill>
                        <a:srgbClr val="4472C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pt-BR" sz="1600" b="0" i="0" u="none" strike="noStrike">
                          <a:solidFill>
                            <a:srgbClr val="000000"/>
                          </a:solidFill>
                          <a:effectLst/>
                          <a:latin typeface="Verdana" panose="020B0604030504040204" pitchFamily="34" charset="0"/>
                        </a:rPr>
                        <a:t>20.043</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ctr"/>
                      <a:r>
                        <a:rPr lang="pt-BR" sz="1600" b="0" i="0" u="none" strike="noStrike">
                          <a:solidFill>
                            <a:srgbClr val="000000"/>
                          </a:solidFill>
                          <a:effectLst/>
                          <a:latin typeface="Verdana" panose="020B0604030504040204" pitchFamily="34" charset="0"/>
                        </a:rPr>
                        <a:t>130</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ctr"/>
                      <a:r>
                        <a:rPr lang="pt-BR" sz="1600" b="0" i="0" u="none" strike="noStrike">
                          <a:solidFill>
                            <a:srgbClr val="000000"/>
                          </a:solidFill>
                          <a:effectLst/>
                          <a:latin typeface="Verdana" panose="020B0604030504040204" pitchFamily="34" charset="0"/>
                        </a:rPr>
                        <a:t>0,65%</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602562342"/>
                  </a:ext>
                </a:extLst>
              </a:tr>
              <a:tr h="331238">
                <a:tc>
                  <a:txBody>
                    <a:bodyPr/>
                    <a:lstStyle/>
                    <a:p>
                      <a:pPr algn="l" fontAlgn="ctr"/>
                      <a:r>
                        <a:rPr lang="pt-BR" sz="1600" b="0" i="0" u="none" strike="noStrike">
                          <a:solidFill>
                            <a:srgbClr val="000000"/>
                          </a:solidFill>
                          <a:effectLst/>
                          <a:latin typeface="Verdana" panose="020B0604030504040204" pitchFamily="34" charset="0"/>
                        </a:rPr>
                        <a:t>INDEFERIDA EM 1° INSTÂNCIA, SEM RECURSO</a:t>
                      </a:r>
                    </a:p>
                  </a:txBody>
                  <a:tcPr marL="9525" marR="9525" marT="9525" marB="0" anchor="ctr">
                    <a:lnL w="6350" cap="flat" cmpd="sng" algn="ctr">
                      <a:solidFill>
                        <a:srgbClr val="4472C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effectLst/>
                          <a:latin typeface="Verdana" panose="020B0604030504040204" pitchFamily="34" charset="0"/>
                        </a:rPr>
                        <a:t>1.057.758</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r" fontAlgn="ctr"/>
                      <a:r>
                        <a:rPr lang="pt-BR" sz="1600" b="0" i="0" u="none" strike="noStrike">
                          <a:solidFill>
                            <a:srgbClr val="000000"/>
                          </a:solidFill>
                          <a:effectLst/>
                          <a:latin typeface="Verdana" panose="020B0604030504040204" pitchFamily="34" charset="0"/>
                        </a:rPr>
                        <a:t>19.148</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r" fontAlgn="ctr"/>
                      <a:r>
                        <a:rPr lang="pt-BR" sz="1600" b="0" i="0" u="none" strike="noStrike">
                          <a:solidFill>
                            <a:srgbClr val="000000"/>
                          </a:solidFill>
                          <a:effectLst/>
                          <a:latin typeface="Verdana" panose="020B0604030504040204" pitchFamily="34" charset="0"/>
                        </a:rPr>
                        <a:t>1,81%</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3759942717"/>
                  </a:ext>
                </a:extLst>
              </a:tr>
              <a:tr h="331238">
                <a:tc>
                  <a:txBody>
                    <a:bodyPr/>
                    <a:lstStyle/>
                    <a:p>
                      <a:pPr algn="l" fontAlgn="ctr"/>
                      <a:r>
                        <a:rPr lang="pt-BR" sz="1600" b="0" i="0" u="none" strike="noStrike">
                          <a:solidFill>
                            <a:srgbClr val="000000"/>
                          </a:solidFill>
                          <a:effectLst/>
                          <a:latin typeface="Verdana" panose="020B0604030504040204" pitchFamily="34" charset="0"/>
                        </a:rPr>
                        <a:t>INDEFERIDA EM 2° INSTÂNCIA</a:t>
                      </a:r>
                    </a:p>
                  </a:txBody>
                  <a:tcPr marL="9525" marR="9525" marT="9525" marB="0" anchor="ctr">
                    <a:lnL w="6350" cap="flat" cmpd="sng" algn="ctr">
                      <a:solidFill>
                        <a:srgbClr val="4472C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ctr" fontAlgn="ctr"/>
                      <a:r>
                        <a:rPr lang="pt-BR" sz="1600" b="0" i="0" u="none" strike="noStrike">
                          <a:solidFill>
                            <a:srgbClr val="000000"/>
                          </a:solidFill>
                          <a:effectLst/>
                          <a:latin typeface="Verdana" panose="020B0604030504040204" pitchFamily="34" charset="0"/>
                        </a:rPr>
                        <a:t>1.844.824</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ctr"/>
                      <a:r>
                        <a:rPr lang="pt-BR" sz="1600" b="0" i="0" u="none" strike="noStrike">
                          <a:solidFill>
                            <a:srgbClr val="000000"/>
                          </a:solidFill>
                          <a:effectLst/>
                          <a:latin typeface="Verdana" panose="020B0604030504040204" pitchFamily="34" charset="0"/>
                        </a:rPr>
                        <a:t>27.206</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tc>
                  <a:txBody>
                    <a:bodyPr/>
                    <a:lstStyle/>
                    <a:p>
                      <a:pPr algn="r" fontAlgn="ctr"/>
                      <a:r>
                        <a:rPr lang="pt-BR" sz="1600" b="0" i="0" u="none" strike="noStrike">
                          <a:solidFill>
                            <a:srgbClr val="000000"/>
                          </a:solidFill>
                          <a:effectLst/>
                          <a:latin typeface="Verdana" panose="020B0604030504040204" pitchFamily="34" charset="0"/>
                        </a:rPr>
                        <a:t>1,47%</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602100567"/>
                  </a:ext>
                </a:extLst>
              </a:tr>
              <a:tr h="331238">
                <a:tc>
                  <a:txBody>
                    <a:bodyPr/>
                    <a:lstStyle/>
                    <a:p>
                      <a:pPr algn="l" fontAlgn="ctr"/>
                      <a:r>
                        <a:rPr lang="pt-BR" sz="1600" b="0" i="0" u="none" strike="noStrike">
                          <a:solidFill>
                            <a:srgbClr val="000000"/>
                          </a:solidFill>
                          <a:effectLst/>
                          <a:latin typeface="Verdana" panose="020B0604030504040204" pitchFamily="34" charset="0"/>
                        </a:rPr>
                        <a:t>NÃO IMPUGNADA</a:t>
                      </a:r>
                    </a:p>
                  </a:txBody>
                  <a:tcPr marL="9525" marR="9525" marT="9525" marB="0" anchor="ctr">
                    <a:lnL w="6350" cap="flat" cmpd="sng" algn="ctr">
                      <a:solidFill>
                        <a:srgbClr val="4472C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effectLst/>
                          <a:latin typeface="Verdana" panose="020B0604030504040204" pitchFamily="34" charset="0"/>
                        </a:rPr>
                        <a:t>3.318.888</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tc>
                  <a:txBody>
                    <a:bodyPr/>
                    <a:lstStyle/>
                    <a:p>
                      <a:pPr algn="r" fontAlgn="ctr"/>
                      <a:r>
                        <a:rPr lang="pt-BR" sz="1600" b="0" i="0" u="none" strike="noStrike">
                          <a:solidFill>
                            <a:srgbClr val="000000"/>
                          </a:solidFill>
                          <a:effectLst/>
                          <a:latin typeface="Verdana" panose="020B0604030504040204" pitchFamily="34" charset="0"/>
                        </a:rPr>
                        <a:t>80.875</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19050" cap="flat" cmpd="sng" algn="ctr">
                      <a:solidFill>
                        <a:srgbClr val="D6DCE4"/>
                      </a:solidFill>
                      <a:prstDash val="solid"/>
                      <a:round/>
                      <a:headEnd type="none" w="med" len="med"/>
                      <a:tailEnd type="none" w="med" len="med"/>
                    </a:lnB>
                    <a:solidFill>
                      <a:srgbClr val="FFFFFF"/>
                    </a:solidFill>
                  </a:tcPr>
                </a:tc>
                <a:tc>
                  <a:txBody>
                    <a:bodyPr/>
                    <a:lstStyle/>
                    <a:p>
                      <a:pPr algn="r" fontAlgn="ctr"/>
                      <a:r>
                        <a:rPr lang="pt-BR" sz="1600" b="0" i="0" u="none" strike="noStrike">
                          <a:solidFill>
                            <a:srgbClr val="000000"/>
                          </a:solidFill>
                          <a:effectLst/>
                          <a:latin typeface="Verdana" panose="020B0604030504040204" pitchFamily="34" charset="0"/>
                        </a:rPr>
                        <a:t>2,44%</a:t>
                      </a:r>
                    </a:p>
                  </a:txBody>
                  <a:tcPr marL="9525" marR="9525" marT="9525" marB="0" anchor="ctr">
                    <a:lnL w="19050" cap="flat" cmpd="sng" algn="ctr">
                      <a:solidFill>
                        <a:srgbClr val="D6DCE4"/>
                      </a:solidFill>
                      <a:prstDash val="solid"/>
                      <a:round/>
                      <a:headEnd type="none" w="med" len="med"/>
                      <a:tailEnd type="none" w="med" len="med"/>
                    </a:lnL>
                    <a:lnR w="19050" cap="flat" cmpd="sng" algn="ctr">
                      <a:solidFill>
                        <a:srgbClr val="D6DCE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2635415010"/>
                  </a:ext>
                </a:extLst>
              </a:tr>
              <a:tr h="331238">
                <a:tc>
                  <a:txBody>
                    <a:bodyPr/>
                    <a:lstStyle/>
                    <a:p>
                      <a:pPr algn="ctr" fontAlgn="ctr"/>
                      <a:r>
                        <a:rPr lang="pt-BR" sz="1600" b="1" i="0" u="none" strike="noStrike">
                          <a:solidFill>
                            <a:srgbClr val="FFFFFF"/>
                          </a:solidFill>
                          <a:effectLst/>
                          <a:latin typeface="Verdana" panose="020B0604030504040204" pitchFamily="34" charset="0"/>
                        </a:rPr>
                        <a:t>TOTAL</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203764"/>
                    </a:solidFill>
                  </a:tcPr>
                </a:tc>
                <a:tc>
                  <a:txBody>
                    <a:bodyPr/>
                    <a:lstStyle/>
                    <a:p>
                      <a:pPr algn="ctr" fontAlgn="ctr"/>
                      <a:r>
                        <a:rPr lang="pt-BR" sz="1600" b="1" i="0" u="none" strike="noStrike">
                          <a:solidFill>
                            <a:srgbClr val="FFFFFF"/>
                          </a:solidFill>
                          <a:effectLst/>
                          <a:latin typeface="Verdana" panose="020B0604030504040204" pitchFamily="34" charset="0"/>
                        </a:rPr>
                        <a:t>8.762.188</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203764"/>
                    </a:solidFill>
                  </a:tcPr>
                </a:tc>
                <a:tc>
                  <a:txBody>
                    <a:bodyPr/>
                    <a:lstStyle/>
                    <a:p>
                      <a:pPr algn="r" fontAlgn="ctr"/>
                      <a:r>
                        <a:rPr lang="pt-BR" sz="1600" b="1" i="0" u="none" strike="noStrike">
                          <a:solidFill>
                            <a:srgbClr val="FFFFFF"/>
                          </a:solidFill>
                          <a:effectLst/>
                          <a:latin typeface="Verdana" panose="020B0604030504040204" pitchFamily="34" charset="0"/>
                        </a:rPr>
                        <a:t>225.117</a:t>
                      </a:r>
                    </a:p>
                  </a:txBody>
                  <a:tcPr marL="9525" marR="9525" marT="9525" marB="0" anchor="ctr">
                    <a:lnL w="6350" cap="flat" cmpd="sng" algn="ctr">
                      <a:solidFill>
                        <a:srgbClr val="C8C8C8"/>
                      </a:solidFill>
                      <a:prstDash val="solid"/>
                      <a:round/>
                      <a:headEnd type="none" w="med" len="med"/>
                      <a:tailEnd type="none" w="med" len="med"/>
                    </a:lnL>
                    <a:lnR w="6350" cap="flat" cmpd="sng" algn="ctr">
                      <a:solidFill>
                        <a:srgbClr val="4472C4"/>
                      </a:solidFill>
                      <a:prstDash val="solid"/>
                      <a:round/>
                      <a:headEnd type="none" w="med" len="med"/>
                      <a:tailEnd type="none" w="med" len="med"/>
                    </a:lnR>
                    <a:lnT w="19050" cap="flat" cmpd="sng" algn="ctr">
                      <a:solidFill>
                        <a:srgbClr val="D6DCE4"/>
                      </a:solidFill>
                      <a:prstDash val="solid"/>
                      <a:round/>
                      <a:headEnd type="none" w="med" len="med"/>
                      <a:tailEnd type="none" w="med" len="med"/>
                    </a:lnT>
                    <a:lnB>
                      <a:noFill/>
                    </a:lnB>
                    <a:solidFill>
                      <a:srgbClr val="203764"/>
                    </a:solidFill>
                  </a:tcPr>
                </a:tc>
                <a:tc>
                  <a:txBody>
                    <a:bodyPr/>
                    <a:lstStyle/>
                    <a:p>
                      <a:pPr algn="r" fontAlgn="ctr"/>
                      <a:r>
                        <a:rPr lang="pt-BR" sz="1600" b="1" i="0" u="none" strike="noStrike" dirty="0">
                          <a:solidFill>
                            <a:srgbClr val="FFFFFF"/>
                          </a:solidFill>
                          <a:effectLst/>
                          <a:latin typeface="Verdana" panose="020B0604030504040204" pitchFamily="34" charset="0"/>
                        </a:rPr>
                        <a:t>2,57%</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203764"/>
                    </a:solidFill>
                  </a:tcPr>
                </a:tc>
                <a:extLst>
                  <a:ext uri="{0D108BD9-81ED-4DB2-BD59-A6C34878D82A}">
                    <a16:rowId xmlns:a16="http://schemas.microsoft.com/office/drawing/2014/main" val="3878029907"/>
                  </a:ext>
                </a:extLst>
              </a:tr>
            </a:tbl>
          </a:graphicData>
        </a:graphic>
      </p:graphicFrame>
      <p:graphicFrame>
        <p:nvGraphicFramePr>
          <p:cNvPr id="5" name="Tabela 4">
            <a:extLst>
              <a:ext uri="{FF2B5EF4-FFF2-40B4-BE49-F238E27FC236}">
                <a16:creationId xmlns:a16="http://schemas.microsoft.com/office/drawing/2014/main" id="{60AAF727-71AF-4137-BB40-D18A00E515DD}"/>
              </a:ext>
            </a:extLst>
          </p:cNvPr>
          <p:cNvGraphicFramePr>
            <a:graphicFrameLocks noGrp="1"/>
          </p:cNvGraphicFramePr>
          <p:nvPr>
            <p:extLst>
              <p:ext uri="{D42A27DB-BD31-4B8C-83A1-F6EECF244321}">
                <p14:modId xmlns:p14="http://schemas.microsoft.com/office/powerpoint/2010/main" val="2738045651"/>
              </p:ext>
            </p:extLst>
          </p:nvPr>
        </p:nvGraphicFramePr>
        <p:xfrm>
          <a:off x="4041913" y="6546574"/>
          <a:ext cx="9236765" cy="2743201"/>
        </p:xfrm>
        <a:graphic>
          <a:graphicData uri="http://schemas.openxmlformats.org/drawingml/2006/table">
            <a:tbl>
              <a:tblPr/>
              <a:tblGrid>
                <a:gridCol w="5306226">
                  <a:extLst>
                    <a:ext uri="{9D8B030D-6E8A-4147-A177-3AD203B41FA5}">
                      <a16:colId xmlns:a16="http://schemas.microsoft.com/office/drawing/2014/main" val="788829106"/>
                    </a:ext>
                  </a:extLst>
                </a:gridCol>
                <a:gridCol w="1877924">
                  <a:extLst>
                    <a:ext uri="{9D8B030D-6E8A-4147-A177-3AD203B41FA5}">
                      <a16:colId xmlns:a16="http://schemas.microsoft.com/office/drawing/2014/main" val="1437492950"/>
                    </a:ext>
                  </a:extLst>
                </a:gridCol>
                <a:gridCol w="2052615">
                  <a:extLst>
                    <a:ext uri="{9D8B030D-6E8A-4147-A177-3AD203B41FA5}">
                      <a16:colId xmlns:a16="http://schemas.microsoft.com/office/drawing/2014/main" val="1607554030"/>
                    </a:ext>
                  </a:extLst>
                </a:gridCol>
              </a:tblGrid>
              <a:tr h="773191">
                <a:tc>
                  <a:txBody>
                    <a:bodyPr/>
                    <a:lstStyle/>
                    <a:p>
                      <a:pPr algn="ctr" fontAlgn="ctr"/>
                      <a:r>
                        <a:rPr lang="pt-BR" sz="1600" b="1" i="0" u="none" strike="noStrike">
                          <a:solidFill>
                            <a:srgbClr val="FFFFFF"/>
                          </a:solidFill>
                          <a:effectLst/>
                          <a:latin typeface="Verdana" panose="020B0604030504040204" pitchFamily="34" charset="0"/>
                        </a:rPr>
                        <a:t>TAXA</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pt-BR" sz="1600" b="1" i="0" u="none" strike="noStrike">
                          <a:solidFill>
                            <a:srgbClr val="FFFFFF"/>
                          </a:solidFill>
                          <a:effectLst/>
                          <a:latin typeface="Verdana" panose="020B0604030504040204" pitchFamily="34" charset="0"/>
                        </a:rPr>
                        <a:t>GERAL</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pt-BR" sz="1600" b="1" i="0" u="none" strike="noStrike">
                          <a:solidFill>
                            <a:srgbClr val="FFFFFF"/>
                          </a:solidFill>
                          <a:effectLst/>
                          <a:latin typeface="Verdana" panose="020B0604030504040204" pitchFamily="34" charset="0"/>
                        </a:rPr>
                        <a:t>% UNIMED´s Estado PR</a:t>
                      </a:r>
                    </a:p>
                  </a:txBody>
                  <a:tcPr marL="9525" marR="9525" marT="9525" marB="0" anchor="ctr">
                    <a:lnL w="6350" cap="flat" cmpd="sng" algn="ctr">
                      <a:solidFill>
                        <a:srgbClr val="4472C4"/>
                      </a:solidFill>
                      <a:prstDash val="solid"/>
                      <a:round/>
                      <a:headEnd type="none" w="med" len="med"/>
                      <a:tailEnd type="none" w="med" len="med"/>
                    </a:lnL>
                    <a:lnR w="6350" cap="flat" cmpd="sng" algn="ctr">
                      <a:solidFill>
                        <a:srgbClr val="C8C8C8"/>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974109385"/>
                  </a:ext>
                </a:extLst>
              </a:tr>
              <a:tr h="394002">
                <a:tc>
                  <a:txBody>
                    <a:bodyPr/>
                    <a:lstStyle/>
                    <a:p>
                      <a:pPr algn="l" fontAlgn="b"/>
                      <a:r>
                        <a:rPr lang="pt-BR" sz="1600" b="0" i="0" u="none" strike="noStrike">
                          <a:solidFill>
                            <a:srgbClr val="000000"/>
                          </a:solidFill>
                          <a:effectLst/>
                          <a:latin typeface="Calibri" panose="020F0502020204030204" pitchFamily="34" charset="0"/>
                        </a:rPr>
                        <a:t>Taxa de Impugnação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62,12%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64,07%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214606"/>
                  </a:ext>
                </a:extLst>
              </a:tr>
              <a:tr h="394002">
                <a:tc>
                  <a:txBody>
                    <a:bodyPr/>
                    <a:lstStyle/>
                    <a:p>
                      <a:pPr algn="l" fontAlgn="b"/>
                      <a:r>
                        <a:rPr lang="pt-BR" sz="1600" b="0" i="0" u="none" strike="noStrike">
                          <a:solidFill>
                            <a:srgbClr val="000000"/>
                          </a:solidFill>
                          <a:effectLst/>
                          <a:latin typeface="Calibri" panose="020F0502020204030204" pitchFamily="34" charset="0"/>
                        </a:rPr>
                        <a:t>Taxa de Deferimento de 1ª instância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dirty="0">
                          <a:solidFill>
                            <a:srgbClr val="000000"/>
                          </a:solidFill>
                          <a:effectLst/>
                          <a:latin typeface="Calibri" panose="020F0502020204030204" pitchFamily="34" charset="0"/>
                        </a:rPr>
                        <a:t>35,81%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dirty="0">
                          <a:solidFill>
                            <a:srgbClr val="000000"/>
                          </a:solidFill>
                          <a:effectLst/>
                          <a:latin typeface="Calibri" panose="020F0502020204030204" pitchFamily="34" charset="0"/>
                        </a:rPr>
                        <a:t>54,28%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418015"/>
                  </a:ext>
                </a:extLst>
              </a:tr>
              <a:tr h="394002">
                <a:tc>
                  <a:txBody>
                    <a:bodyPr/>
                    <a:lstStyle/>
                    <a:p>
                      <a:pPr algn="l" fontAlgn="b"/>
                      <a:r>
                        <a:rPr lang="pt-BR" sz="1600" b="0" i="0" u="none" strike="noStrike">
                          <a:solidFill>
                            <a:srgbClr val="000000"/>
                          </a:solidFill>
                          <a:effectLst/>
                          <a:latin typeface="Calibri" panose="020F0502020204030204" pitchFamily="34" charset="0"/>
                        </a:rPr>
                        <a:t>Taxa de Deferimento de 2ª instância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dirty="0">
                          <a:solidFill>
                            <a:srgbClr val="000000"/>
                          </a:solidFill>
                          <a:effectLst/>
                          <a:latin typeface="Calibri" panose="020F0502020204030204" pitchFamily="34" charset="0"/>
                        </a:rPr>
                        <a:t>19,29%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38,69%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31048"/>
                  </a:ext>
                </a:extLst>
              </a:tr>
              <a:tr h="394002">
                <a:tc>
                  <a:txBody>
                    <a:bodyPr/>
                    <a:lstStyle/>
                    <a:p>
                      <a:pPr algn="l" fontAlgn="b"/>
                      <a:r>
                        <a:rPr lang="pt-BR" sz="1600" b="0" i="0" u="none" strike="noStrike">
                          <a:solidFill>
                            <a:srgbClr val="000000"/>
                          </a:solidFill>
                          <a:effectLst/>
                          <a:latin typeface="Calibri" panose="020F0502020204030204" pitchFamily="34" charset="0"/>
                        </a:rPr>
                        <a:t>Taxa de Recurso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dirty="0">
                          <a:solidFill>
                            <a:srgbClr val="000000"/>
                          </a:solidFill>
                          <a:effectLst/>
                          <a:latin typeface="Calibri" panose="020F0502020204030204" pitchFamily="34" charset="0"/>
                        </a:rPr>
                        <a:t>43,09%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dirty="0">
                          <a:solidFill>
                            <a:srgbClr val="000000"/>
                          </a:solidFill>
                          <a:effectLst/>
                          <a:latin typeface="Calibri" panose="020F0502020204030204" pitchFamily="34" charset="0"/>
                        </a:rPr>
                        <a:t>31,65%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672330"/>
                  </a:ext>
                </a:extLst>
              </a:tr>
              <a:tr h="394002">
                <a:tc>
                  <a:txBody>
                    <a:bodyPr/>
                    <a:lstStyle/>
                    <a:p>
                      <a:pPr algn="l" fontAlgn="b"/>
                      <a:r>
                        <a:rPr lang="pt-BR" sz="1600" b="0" i="0" u="none" strike="noStrike">
                          <a:solidFill>
                            <a:srgbClr val="000000"/>
                          </a:solidFill>
                          <a:effectLst/>
                          <a:latin typeface="Calibri" panose="020F0502020204030204" pitchFamily="34" charset="0"/>
                        </a:rPr>
                        <a:t>Taxa de Efetivo Pagamento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68,35%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dirty="0">
                          <a:solidFill>
                            <a:srgbClr val="000000"/>
                          </a:solidFill>
                          <a:effectLst/>
                          <a:latin typeface="Calibri" panose="020F0502020204030204" pitchFamily="34" charset="0"/>
                        </a:rPr>
                        <a:t>54,16%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768597"/>
                  </a:ext>
                </a:extLst>
              </a:tr>
            </a:tbl>
          </a:graphicData>
        </a:graphic>
      </p:graphicFrame>
    </p:spTree>
    <p:extLst>
      <p:ext uri="{BB962C8B-B14F-4D97-AF65-F5344CB8AC3E}">
        <p14:creationId xmlns:p14="http://schemas.microsoft.com/office/powerpoint/2010/main" val="206806199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2ADDF2-E795-4ED4-970C-5E4494DA2DC5}"/>
              </a:ext>
            </a:extLst>
          </p:cNvPr>
          <p:cNvSpPr txBox="1">
            <a:spLocks/>
          </p:cNvSpPr>
          <p:nvPr/>
        </p:nvSpPr>
        <p:spPr bwMode="auto">
          <a:xfrm>
            <a:off x="213247" y="268192"/>
            <a:ext cx="18285576"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6E89"/>
                </a:solidFill>
                <a:latin typeface="Calibri" panose="020F0502020204030204" pitchFamily="34" charset="0"/>
              </a:rPr>
              <a:t>Procedimentos – Unimed Estado do Paraná</a:t>
            </a:r>
          </a:p>
        </p:txBody>
      </p:sp>
      <p:graphicFrame>
        <p:nvGraphicFramePr>
          <p:cNvPr id="2" name="Tabela 1">
            <a:extLst>
              <a:ext uri="{FF2B5EF4-FFF2-40B4-BE49-F238E27FC236}">
                <a16:creationId xmlns:a16="http://schemas.microsoft.com/office/drawing/2014/main" id="{9DA02662-6192-4FBB-901E-F30BBC241343}"/>
              </a:ext>
            </a:extLst>
          </p:cNvPr>
          <p:cNvGraphicFramePr>
            <a:graphicFrameLocks noGrp="1"/>
          </p:cNvGraphicFramePr>
          <p:nvPr>
            <p:extLst>
              <p:ext uri="{D42A27DB-BD31-4B8C-83A1-F6EECF244321}">
                <p14:modId xmlns:p14="http://schemas.microsoft.com/office/powerpoint/2010/main" val="4084988517"/>
              </p:ext>
            </p:extLst>
          </p:nvPr>
        </p:nvGraphicFramePr>
        <p:xfrm>
          <a:off x="318053" y="1754271"/>
          <a:ext cx="17360345" cy="3547110"/>
        </p:xfrm>
        <a:graphic>
          <a:graphicData uri="http://schemas.openxmlformats.org/drawingml/2006/table">
            <a:tbl>
              <a:tblPr/>
              <a:tblGrid>
                <a:gridCol w="938132">
                  <a:extLst>
                    <a:ext uri="{9D8B030D-6E8A-4147-A177-3AD203B41FA5}">
                      <a16:colId xmlns:a16="http://schemas.microsoft.com/office/drawing/2014/main" val="1261856600"/>
                    </a:ext>
                  </a:extLst>
                </a:gridCol>
                <a:gridCol w="12356970">
                  <a:extLst>
                    <a:ext uri="{9D8B030D-6E8A-4147-A177-3AD203B41FA5}">
                      <a16:colId xmlns:a16="http://schemas.microsoft.com/office/drawing/2014/main" val="3598115478"/>
                    </a:ext>
                  </a:extLst>
                </a:gridCol>
                <a:gridCol w="1309478">
                  <a:extLst>
                    <a:ext uri="{9D8B030D-6E8A-4147-A177-3AD203B41FA5}">
                      <a16:colId xmlns:a16="http://schemas.microsoft.com/office/drawing/2014/main" val="2509628393"/>
                    </a:ext>
                  </a:extLst>
                </a:gridCol>
                <a:gridCol w="1817633">
                  <a:extLst>
                    <a:ext uri="{9D8B030D-6E8A-4147-A177-3AD203B41FA5}">
                      <a16:colId xmlns:a16="http://schemas.microsoft.com/office/drawing/2014/main" val="1092022359"/>
                    </a:ext>
                  </a:extLst>
                </a:gridCol>
                <a:gridCol w="938132">
                  <a:extLst>
                    <a:ext uri="{9D8B030D-6E8A-4147-A177-3AD203B41FA5}">
                      <a16:colId xmlns:a16="http://schemas.microsoft.com/office/drawing/2014/main" val="2550074349"/>
                    </a:ext>
                  </a:extLst>
                </a:gridCol>
              </a:tblGrid>
              <a:tr h="190500">
                <a:tc>
                  <a:txBody>
                    <a:bodyPr/>
                    <a:lstStyle/>
                    <a:p>
                      <a:pPr algn="l" fontAlgn="b"/>
                      <a:r>
                        <a:rPr lang="pt-BR" sz="16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8EA9DB"/>
                      </a:solidFill>
                      <a:prstDash val="solid"/>
                      <a:round/>
                      <a:headEnd type="none" w="med" len="med"/>
                      <a:tailEnd type="none" w="med" len="med"/>
                    </a:lnR>
                    <a:lnT>
                      <a:noFill/>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600" b="1" i="0" u="none" strike="noStrike">
                          <a:solidFill>
                            <a:srgbClr val="FFFFFF"/>
                          </a:solidFill>
                          <a:effectLst/>
                          <a:latin typeface="Calibri" panose="020F0502020204030204" pitchFamily="34" charset="0"/>
                        </a:rPr>
                        <a:t>Procedimento</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600" b="1" i="0" u="none" strike="noStrike">
                          <a:solidFill>
                            <a:srgbClr val="FFFFFF"/>
                          </a:solidFill>
                          <a:effectLst/>
                          <a:latin typeface="Calibri" panose="020F0502020204030204" pitchFamily="34" charset="0"/>
                        </a:rPr>
                        <a:t>Quantidade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600" b="1" i="0" u="none" strike="noStrike">
                          <a:solidFill>
                            <a:srgbClr val="FFFFFF"/>
                          </a:solidFill>
                          <a:effectLst/>
                          <a:latin typeface="Calibri" panose="020F0502020204030204" pitchFamily="34" charset="0"/>
                        </a:rPr>
                        <a:t>Valor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600" b="1" i="0" u="none" strike="noStrike">
                          <a:solidFill>
                            <a:srgbClr val="FFFFFF"/>
                          </a:solidFill>
                          <a:effectLst/>
                          <a:latin typeface="Calibri" panose="020F0502020204030204" pitchFamily="34" charset="0"/>
                        </a:rPr>
                        <a:t>%</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extLst>
                  <a:ext uri="{0D108BD9-81ED-4DB2-BD59-A6C34878D82A}">
                    <a16:rowId xmlns:a16="http://schemas.microsoft.com/office/drawing/2014/main" val="2235469609"/>
                  </a:ext>
                </a:extLst>
              </a:tr>
              <a:tr h="190500">
                <a:tc>
                  <a:txBody>
                    <a:bodyPr/>
                    <a:lstStyle/>
                    <a:p>
                      <a:pPr algn="ctr" fontAlgn="b"/>
                      <a:r>
                        <a:rPr lang="pt-BR"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HORMONIOTERAPIA DO CARCINOMA DE MAMA EM ESTÁDIO II</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14.079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 R$       1.684.270,77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6,25%</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41265494"/>
                  </a:ext>
                </a:extLst>
              </a:tr>
              <a:tr h="190500">
                <a:tc>
                  <a:txBody>
                    <a:bodyPr/>
                    <a:lstStyle/>
                    <a:p>
                      <a:pPr algn="ctr" fontAlgn="b"/>
                      <a:r>
                        <a:rPr lang="pt-BR"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HORMONIOTERAPIA DO CARCINOMA DE MAMA EM ESTÁDIO I</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14.018</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 R$       1.676.973,34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6,23%</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595389782"/>
                  </a:ext>
                </a:extLst>
              </a:tr>
              <a:tr h="190500">
                <a:tc>
                  <a:txBody>
                    <a:bodyPr/>
                    <a:lstStyle/>
                    <a:p>
                      <a:pPr algn="ctr" fontAlgn="b"/>
                      <a:r>
                        <a:rPr lang="pt-BR"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ACOMPANHAMENTO DE PACIENTE POS-TRANSPLANTE DE RIM FIGADO CORACAO PULMAO CELULAS-TRONCO HEMATOPOETICAS E/OU PANCREAS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11.709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 R$       2.991.666,14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5,20%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0907968"/>
                  </a:ext>
                </a:extLst>
              </a:tr>
              <a:tr h="190500">
                <a:tc>
                  <a:txBody>
                    <a:bodyPr/>
                    <a:lstStyle/>
                    <a:p>
                      <a:pPr algn="ctr" fontAlgn="b"/>
                      <a:r>
                        <a:rPr lang="pt-BR"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HEMODIÁLISE (MÁXIMO 3 SESSÕES POR SEMANA)</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9.349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 R$     32.959.972,88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4,15%</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542652610"/>
                  </a:ext>
                </a:extLst>
              </a:tr>
              <a:tr h="190500">
                <a:tc>
                  <a:txBody>
                    <a:bodyPr/>
                    <a:lstStyle/>
                    <a:p>
                      <a:pPr algn="ctr" fontAlgn="b"/>
                      <a:r>
                        <a:rPr lang="pt-BR"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HORMONIOTERAPIA DO CARCINOMA DE MAMA AVANÇADO - 2ª LINHA</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9.184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 R$       4.292.795,25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4,08%</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56863054"/>
                  </a:ext>
                </a:extLst>
              </a:tr>
              <a:tr h="190500">
                <a:tc>
                  <a:txBody>
                    <a:bodyPr/>
                    <a:lstStyle/>
                    <a:p>
                      <a:pPr algn="ctr" fontAlgn="b"/>
                      <a:r>
                        <a:rPr lang="pt-BR"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ACOMPANHAMENTO DE PACIENTE P/ ADAPTACAO DE APARELHO DE AMPLIFICACAO SONORA INDIVIDUAL (AASI) UNI / BILATERAL</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9.171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 R$       2.234.261,78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4,07%</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843291024"/>
                  </a:ext>
                </a:extLst>
              </a:tr>
              <a:tr h="190500">
                <a:tc>
                  <a:txBody>
                    <a:bodyPr/>
                    <a:lstStyle/>
                    <a:p>
                      <a:pPr algn="ctr" fontAlgn="b"/>
                      <a:r>
                        <a:rPr lang="pt-BR"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HORMONIOTERAPIA DO CARCINOMA DE MAMA EM ESTÁDIO III</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5.408</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 R$           646.959,04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2,40%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467922718"/>
                  </a:ext>
                </a:extLst>
              </a:tr>
              <a:tr h="190500">
                <a:tc>
                  <a:txBody>
                    <a:bodyPr/>
                    <a:lstStyle/>
                    <a:p>
                      <a:pPr algn="ctr" fontAlgn="b"/>
                      <a:r>
                        <a:rPr lang="pt-BR"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PARTO NORMAL</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4.889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 R$       4.299.151,02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2,17%</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327881252"/>
                  </a:ext>
                </a:extLst>
              </a:tr>
              <a:tr h="190500">
                <a:tc>
                  <a:txBody>
                    <a:bodyPr/>
                    <a:lstStyle/>
                    <a:p>
                      <a:pPr algn="ctr" fontAlgn="b"/>
                      <a:r>
                        <a:rPr lang="pt-BR"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AVALIACAO P/ DIAGNOSTICO DE DEFICIENCIA AUDITIVA</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4.044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 R$           908.623,96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1,80%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40291235"/>
                  </a:ext>
                </a:extLst>
              </a:tr>
              <a:tr h="190500">
                <a:tc>
                  <a:txBody>
                    <a:bodyPr/>
                    <a:lstStyle/>
                    <a:p>
                      <a:pPr algn="ctr" fontAlgn="b"/>
                      <a:r>
                        <a:rPr lang="pt-BR" sz="16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TRATAMENTO DE PNEUMONIAS OU INFLUENZA (GRIPE)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3.840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 R$       5.050.163,05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1,71%</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19141885"/>
                  </a:ext>
                </a:extLst>
              </a:tr>
              <a:tr h="190500">
                <a:tc>
                  <a:txBody>
                    <a:bodyPr/>
                    <a:lstStyle/>
                    <a:p>
                      <a:pPr algn="l" fontAlgn="b"/>
                      <a:r>
                        <a:rPr lang="pt-BR" sz="16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E2EFDA"/>
                    </a:solidFill>
                  </a:tcPr>
                </a:tc>
                <a:tc>
                  <a:txBody>
                    <a:bodyPr/>
                    <a:lstStyle/>
                    <a:p>
                      <a:pPr algn="l" fontAlgn="b"/>
                      <a:r>
                        <a:rPr lang="pt-BR" sz="1600" b="1" i="0" u="none" strike="noStrike">
                          <a:solidFill>
                            <a:srgbClr val="000000"/>
                          </a:solidFill>
                          <a:effectLst/>
                          <a:latin typeface="Calibri" panose="020F0502020204030204" pitchFamily="34" charset="0"/>
                        </a:rPr>
                        <a:t>TOP 10</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E2EFDA"/>
                    </a:solidFill>
                  </a:tcPr>
                </a:tc>
                <a:tc>
                  <a:txBody>
                    <a:bodyPr/>
                    <a:lstStyle/>
                    <a:p>
                      <a:pPr algn="r" fontAlgn="b"/>
                      <a:r>
                        <a:rPr lang="pt-BR" sz="1600" b="1" i="0" u="none" strike="noStrike">
                          <a:solidFill>
                            <a:srgbClr val="000000"/>
                          </a:solidFill>
                          <a:effectLst/>
                          <a:latin typeface="Calibri" panose="020F0502020204030204" pitchFamily="34" charset="0"/>
                        </a:rPr>
                        <a:t>85.691</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E2EFDA"/>
                    </a:solidFill>
                  </a:tcPr>
                </a:tc>
                <a:tc>
                  <a:txBody>
                    <a:bodyPr/>
                    <a:lstStyle/>
                    <a:p>
                      <a:pPr algn="l" fontAlgn="b"/>
                      <a:r>
                        <a:rPr lang="pt-BR" sz="1600" b="1" i="0" u="none" strike="noStrike">
                          <a:solidFill>
                            <a:srgbClr val="000000"/>
                          </a:solidFill>
                          <a:effectLst/>
                          <a:latin typeface="Calibri" panose="020F0502020204030204" pitchFamily="34" charset="0"/>
                        </a:rPr>
                        <a:t> R$     56.744.837,23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E2EFDA"/>
                    </a:solidFill>
                  </a:tcPr>
                </a:tc>
                <a:tc>
                  <a:txBody>
                    <a:bodyPr/>
                    <a:lstStyle/>
                    <a:p>
                      <a:pPr algn="r" fontAlgn="b"/>
                      <a:r>
                        <a:rPr lang="pt-BR" sz="1600" b="1" i="0" u="none" strike="noStrike">
                          <a:solidFill>
                            <a:srgbClr val="000000"/>
                          </a:solidFill>
                          <a:effectLst/>
                          <a:latin typeface="Calibri" panose="020F0502020204030204" pitchFamily="34" charset="0"/>
                        </a:rPr>
                        <a:t>38,07%</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2543216075"/>
                  </a:ext>
                </a:extLst>
              </a:tr>
              <a:tr h="190500">
                <a:tc>
                  <a:txBody>
                    <a:bodyPr/>
                    <a:lstStyle/>
                    <a:p>
                      <a:pPr algn="l" fontAlgn="b"/>
                      <a:r>
                        <a:rPr lang="pt-BR"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2EFDA"/>
                    </a:solidFill>
                  </a:tcPr>
                </a:tc>
                <a:tc>
                  <a:txBody>
                    <a:bodyPr/>
                    <a:lstStyle/>
                    <a:p>
                      <a:pPr algn="l" fontAlgn="b"/>
                      <a:r>
                        <a:rPr lang="pt-BR" sz="1600" b="1" i="0" u="none" strike="noStrike">
                          <a:solidFill>
                            <a:srgbClr val="000000"/>
                          </a:solidFill>
                          <a:effectLst/>
                          <a:latin typeface="Calibri" panose="020F0502020204030204" pitchFamily="34" charset="0"/>
                        </a:rPr>
                        <a:t>DEMAIS PROCEDIMENTOS</a:t>
                      </a:r>
                    </a:p>
                  </a:txBody>
                  <a:tcPr marL="9525" marR="9525" marT="9525" marB="0" anchor="b">
                    <a:lnL>
                      <a:noFill/>
                    </a:lnL>
                    <a:lnR>
                      <a:noFill/>
                    </a:lnR>
                    <a:lnT>
                      <a:noFill/>
                    </a:lnT>
                    <a:lnB>
                      <a:noFill/>
                    </a:lnB>
                    <a:solidFill>
                      <a:srgbClr val="E2EFDA"/>
                    </a:solidFill>
                  </a:tcPr>
                </a:tc>
                <a:tc>
                  <a:txBody>
                    <a:bodyPr/>
                    <a:lstStyle/>
                    <a:p>
                      <a:pPr algn="r" fontAlgn="b"/>
                      <a:r>
                        <a:rPr lang="pt-BR" sz="1600" b="1" i="0" u="none" strike="noStrike">
                          <a:solidFill>
                            <a:srgbClr val="000000"/>
                          </a:solidFill>
                          <a:effectLst/>
                          <a:latin typeface="Calibri" panose="020F0502020204030204" pitchFamily="34" charset="0"/>
                        </a:rPr>
                        <a:t>139.411</a:t>
                      </a:r>
                    </a:p>
                  </a:txBody>
                  <a:tcPr marL="9525" marR="9525" marT="9525" marB="0" anchor="b">
                    <a:lnL>
                      <a:noFill/>
                    </a:lnL>
                    <a:lnR>
                      <a:noFill/>
                    </a:lnR>
                    <a:lnT>
                      <a:noFill/>
                    </a:lnT>
                    <a:lnB>
                      <a:noFill/>
                    </a:lnB>
                    <a:solidFill>
                      <a:srgbClr val="E2EFDA"/>
                    </a:solidFill>
                  </a:tcPr>
                </a:tc>
                <a:tc>
                  <a:txBody>
                    <a:bodyPr/>
                    <a:lstStyle/>
                    <a:p>
                      <a:pPr algn="l" fontAlgn="b"/>
                      <a:r>
                        <a:rPr lang="pt-BR" sz="1600" b="1" i="0" u="none" strike="noStrike">
                          <a:solidFill>
                            <a:srgbClr val="000000"/>
                          </a:solidFill>
                          <a:effectLst/>
                          <a:latin typeface="Calibri" panose="020F0502020204030204" pitchFamily="34" charset="0"/>
                        </a:rPr>
                        <a:t> R$   304.894.125,99 </a:t>
                      </a:r>
                    </a:p>
                  </a:txBody>
                  <a:tcPr marL="9525" marR="9525" marT="9525" marB="0" anchor="b">
                    <a:lnL>
                      <a:noFill/>
                    </a:lnL>
                    <a:lnR>
                      <a:noFill/>
                    </a:lnR>
                    <a:lnT>
                      <a:noFill/>
                    </a:lnT>
                    <a:lnB>
                      <a:noFill/>
                    </a:lnB>
                    <a:solidFill>
                      <a:srgbClr val="E2EFDA"/>
                    </a:solidFill>
                  </a:tcPr>
                </a:tc>
                <a:tc>
                  <a:txBody>
                    <a:bodyPr/>
                    <a:lstStyle/>
                    <a:p>
                      <a:pPr algn="r" fontAlgn="b"/>
                      <a:r>
                        <a:rPr lang="pt-BR" sz="1600" b="1" i="0" u="none" strike="noStrike">
                          <a:solidFill>
                            <a:srgbClr val="000000"/>
                          </a:solidFill>
                          <a:effectLst/>
                          <a:latin typeface="Calibri" panose="020F0502020204030204" pitchFamily="34" charset="0"/>
                        </a:rPr>
                        <a:t>61,93%</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2259745319"/>
                  </a:ext>
                </a:extLst>
              </a:tr>
              <a:tr h="190500">
                <a:tc>
                  <a:txBody>
                    <a:bodyPr/>
                    <a:lstStyle/>
                    <a:p>
                      <a:pPr algn="l" fontAlgn="b"/>
                      <a:r>
                        <a:rPr lang="pt-BR" sz="16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548235"/>
                    </a:solidFill>
                  </a:tcPr>
                </a:tc>
                <a:tc>
                  <a:txBody>
                    <a:bodyPr/>
                    <a:lstStyle/>
                    <a:p>
                      <a:pPr algn="l" fontAlgn="b"/>
                      <a:r>
                        <a:rPr lang="pt-BR" sz="1600" b="1" i="0" u="none" strike="noStrike">
                          <a:solidFill>
                            <a:srgbClr val="FFFFFF"/>
                          </a:solidFill>
                          <a:effectLst/>
                          <a:latin typeface="Calibri" panose="020F0502020204030204" pitchFamily="34" charset="0"/>
                        </a:rPr>
                        <a:t>TOTAL GERAL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pt-BR" sz="1600" b="1" i="0" u="none" strike="noStrike">
                          <a:solidFill>
                            <a:srgbClr val="FFFFFF"/>
                          </a:solidFill>
                          <a:effectLst/>
                          <a:latin typeface="Calibri" panose="020F0502020204030204" pitchFamily="34" charset="0"/>
                        </a:rPr>
                        <a:t>225.102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pt-BR" sz="1600" b="1" i="0" u="none" strike="noStrike">
                          <a:solidFill>
                            <a:srgbClr val="FFFFFF"/>
                          </a:solidFill>
                          <a:effectLst/>
                          <a:latin typeface="Calibri" panose="020F0502020204030204" pitchFamily="34" charset="0"/>
                        </a:rPr>
                        <a:t> R$   361.638.963,22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pt-BR" sz="1600" b="1" i="0" u="none" strike="noStrike" dirty="0">
                          <a:solidFill>
                            <a:srgbClr val="FFFFFF"/>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48235"/>
                    </a:solidFill>
                  </a:tcPr>
                </a:tc>
                <a:extLst>
                  <a:ext uri="{0D108BD9-81ED-4DB2-BD59-A6C34878D82A}">
                    <a16:rowId xmlns:a16="http://schemas.microsoft.com/office/drawing/2014/main" val="2022869429"/>
                  </a:ext>
                </a:extLst>
              </a:tr>
            </a:tbl>
          </a:graphicData>
        </a:graphic>
      </p:graphicFrame>
      <p:graphicFrame>
        <p:nvGraphicFramePr>
          <p:cNvPr id="3" name="Tabela 2">
            <a:extLst>
              <a:ext uri="{FF2B5EF4-FFF2-40B4-BE49-F238E27FC236}">
                <a16:creationId xmlns:a16="http://schemas.microsoft.com/office/drawing/2014/main" id="{7A1DF2BA-B433-48E0-A00F-B5C5D2118A16}"/>
              </a:ext>
            </a:extLst>
          </p:cNvPr>
          <p:cNvGraphicFramePr>
            <a:graphicFrameLocks noGrp="1"/>
          </p:cNvGraphicFramePr>
          <p:nvPr>
            <p:extLst>
              <p:ext uri="{D42A27DB-BD31-4B8C-83A1-F6EECF244321}">
                <p14:modId xmlns:p14="http://schemas.microsoft.com/office/powerpoint/2010/main" val="881796592"/>
              </p:ext>
            </p:extLst>
          </p:nvPr>
        </p:nvGraphicFramePr>
        <p:xfrm>
          <a:off x="318054" y="6035606"/>
          <a:ext cx="17360344" cy="3547110"/>
        </p:xfrm>
        <a:graphic>
          <a:graphicData uri="http://schemas.openxmlformats.org/drawingml/2006/table">
            <a:tbl>
              <a:tblPr/>
              <a:tblGrid>
                <a:gridCol w="1011282">
                  <a:extLst>
                    <a:ext uri="{9D8B030D-6E8A-4147-A177-3AD203B41FA5}">
                      <a16:colId xmlns:a16="http://schemas.microsoft.com/office/drawing/2014/main" val="601405908"/>
                    </a:ext>
                  </a:extLst>
                </a:gridCol>
                <a:gridCol w="11271583">
                  <a:extLst>
                    <a:ext uri="{9D8B030D-6E8A-4147-A177-3AD203B41FA5}">
                      <a16:colId xmlns:a16="http://schemas.microsoft.com/office/drawing/2014/main" val="1463865692"/>
                    </a:ext>
                  </a:extLst>
                </a:gridCol>
                <a:gridCol w="2106838">
                  <a:extLst>
                    <a:ext uri="{9D8B030D-6E8A-4147-A177-3AD203B41FA5}">
                      <a16:colId xmlns:a16="http://schemas.microsoft.com/office/drawing/2014/main" val="263454726"/>
                    </a:ext>
                  </a:extLst>
                </a:gridCol>
                <a:gridCol w="1959359">
                  <a:extLst>
                    <a:ext uri="{9D8B030D-6E8A-4147-A177-3AD203B41FA5}">
                      <a16:colId xmlns:a16="http://schemas.microsoft.com/office/drawing/2014/main" val="3169325757"/>
                    </a:ext>
                  </a:extLst>
                </a:gridCol>
                <a:gridCol w="1011282">
                  <a:extLst>
                    <a:ext uri="{9D8B030D-6E8A-4147-A177-3AD203B41FA5}">
                      <a16:colId xmlns:a16="http://schemas.microsoft.com/office/drawing/2014/main" val="1786357522"/>
                    </a:ext>
                  </a:extLst>
                </a:gridCol>
              </a:tblGrid>
              <a:tr h="190500">
                <a:tc>
                  <a:txBody>
                    <a:bodyPr/>
                    <a:lstStyle/>
                    <a:p>
                      <a:pPr algn="l" fontAlgn="b"/>
                      <a:r>
                        <a:rPr lang="pt-BR" sz="16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8EA9DB"/>
                      </a:solidFill>
                      <a:prstDash val="solid"/>
                      <a:round/>
                      <a:headEnd type="none" w="med" len="med"/>
                      <a:tailEnd type="none" w="med" len="med"/>
                    </a:lnB>
                    <a:solidFill>
                      <a:srgbClr val="548235"/>
                    </a:solidFill>
                  </a:tcPr>
                </a:tc>
                <a:tc>
                  <a:txBody>
                    <a:bodyPr/>
                    <a:lstStyle/>
                    <a:p>
                      <a:pPr algn="l" fontAlgn="b"/>
                      <a:r>
                        <a:rPr lang="pt-BR" sz="1600" b="1" i="0" u="none" strike="noStrike">
                          <a:solidFill>
                            <a:srgbClr val="FFFFFF"/>
                          </a:solidFill>
                          <a:effectLst/>
                          <a:latin typeface="Calibri" panose="020F0502020204030204" pitchFamily="34" charset="0"/>
                        </a:rPr>
                        <a:t>Proced Principal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600" b="1" i="0" u="none" strike="noStrike">
                          <a:solidFill>
                            <a:srgbClr val="FFFFFF"/>
                          </a:solidFill>
                          <a:effectLst/>
                          <a:latin typeface="Calibri" panose="020F0502020204030204" pitchFamily="34" charset="0"/>
                        </a:rPr>
                        <a:t>Quantidade</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600" b="1" i="0" u="none" strike="noStrike">
                          <a:solidFill>
                            <a:srgbClr val="FFFFFF"/>
                          </a:solidFill>
                          <a:effectLst/>
                          <a:latin typeface="Calibri" panose="020F0502020204030204" pitchFamily="34" charset="0"/>
                        </a:rPr>
                        <a:t>Valor</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600" b="1" i="0" u="none" strike="noStrike">
                          <a:solidFill>
                            <a:srgbClr val="FFFFFF"/>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8EA9DB"/>
                      </a:solidFill>
                      <a:prstDash val="solid"/>
                      <a:round/>
                      <a:headEnd type="none" w="med" len="med"/>
                      <a:tailEnd type="none" w="med" len="med"/>
                    </a:lnB>
                    <a:solidFill>
                      <a:srgbClr val="548235"/>
                    </a:solidFill>
                  </a:tcPr>
                </a:tc>
                <a:extLst>
                  <a:ext uri="{0D108BD9-81ED-4DB2-BD59-A6C34878D82A}">
                    <a16:rowId xmlns:a16="http://schemas.microsoft.com/office/drawing/2014/main" val="3730985079"/>
                  </a:ext>
                </a:extLst>
              </a:tr>
              <a:tr h="190500">
                <a:tc>
                  <a:txBody>
                    <a:bodyPr/>
                    <a:lstStyle/>
                    <a:p>
                      <a:pPr algn="ctr" fontAlgn="b"/>
                      <a:r>
                        <a:rPr lang="pt-BR" sz="16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HEMODIÁLISE (MÁXIMO 3 SESSÕES POR SEMANA)</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9.349</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 R$     32.959.972,88 </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9,11%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921210484"/>
                  </a:ext>
                </a:extLst>
              </a:tr>
              <a:tr h="190500">
                <a:tc>
                  <a:txBody>
                    <a:bodyPr/>
                    <a:lstStyle/>
                    <a:p>
                      <a:pPr algn="ctr" fontAlgn="b"/>
                      <a:r>
                        <a:rPr lang="pt-BR" sz="16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TRATAMENTO DE INFECÇÃO PELO CORONAVIRUS ¿ COVID 19</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1.306</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 R$     10.865.713,27 </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3,00%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927222965"/>
                  </a:ext>
                </a:extLst>
              </a:tr>
              <a:tr h="190500">
                <a:tc>
                  <a:txBody>
                    <a:bodyPr/>
                    <a:lstStyle/>
                    <a:p>
                      <a:pPr algn="ctr" fontAlgn="b"/>
                      <a:r>
                        <a:rPr lang="pt-BR" sz="16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TRANSPLANTE DE FIGADO (ORGAO DE DOADOR FALECIDO)</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86</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 R$       9.737.115,64 </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2,69%</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62368856"/>
                  </a:ext>
                </a:extLst>
              </a:tr>
              <a:tr h="190500">
                <a:tc>
                  <a:txBody>
                    <a:bodyPr/>
                    <a:lstStyle/>
                    <a:p>
                      <a:pPr algn="ctr" fontAlgn="b"/>
                      <a:r>
                        <a:rPr lang="pt-BR" sz="16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TRANSPLANTE DE RIM (ORGAO DE DOADOR FALECIDO)</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159</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 R$       9.367.237,83 </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2,59%</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638804202"/>
                  </a:ext>
                </a:extLst>
              </a:tr>
              <a:tr h="190500">
                <a:tc>
                  <a:txBody>
                    <a:bodyPr/>
                    <a:lstStyle/>
                    <a:p>
                      <a:pPr algn="ctr" fontAlgn="b"/>
                      <a:r>
                        <a:rPr lang="pt-BR" sz="16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TRATAMENTO C/ CIRURGIAS MULTIPLAS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1.530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 R$       5.944.849,91 </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1,64%</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3414495"/>
                  </a:ext>
                </a:extLst>
              </a:tr>
              <a:tr h="190500">
                <a:tc>
                  <a:txBody>
                    <a:bodyPr/>
                    <a:lstStyle/>
                    <a:p>
                      <a:pPr algn="ctr" fontAlgn="b"/>
                      <a:r>
                        <a:rPr lang="pt-BR" sz="16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OUTROS PROCEDIMENTOS COM CIRURGIAS SEQUENCIAIS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920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 R$       5.923.165,20 </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1,64%</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740980095"/>
                  </a:ext>
                </a:extLst>
              </a:tr>
              <a:tr h="190500">
                <a:tc>
                  <a:txBody>
                    <a:bodyPr/>
                    <a:lstStyle/>
                    <a:p>
                      <a:pPr algn="ctr" fontAlgn="b"/>
                      <a:r>
                        <a:rPr lang="pt-BR" sz="16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TRATAMENTO DE PNEUMONIAS OU INFLUENZA (GRIPE)</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3.840</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 R$       5.050.163,05 </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1,40%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689015727"/>
                  </a:ext>
                </a:extLst>
              </a:tr>
              <a:tr h="190500">
                <a:tc>
                  <a:txBody>
                    <a:bodyPr/>
                    <a:lstStyle/>
                    <a:p>
                      <a:pPr algn="ctr" fontAlgn="b"/>
                      <a:r>
                        <a:rPr lang="pt-BR" sz="16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TRATAMENTO DE OUTRAS DOENÇAS BACTERIANAS</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937</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 R$       4.724.510,07 </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1,31%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448642798"/>
                  </a:ext>
                </a:extLst>
              </a:tr>
              <a:tr h="190500">
                <a:tc>
                  <a:txBody>
                    <a:bodyPr/>
                    <a:lstStyle/>
                    <a:p>
                      <a:pPr algn="ctr" fontAlgn="b"/>
                      <a:r>
                        <a:rPr lang="pt-BR" sz="16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GASTROPLASTIA C/ DERIVACAO INTESTINAL</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474</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600" b="0" i="0" u="none" strike="noStrike">
                          <a:solidFill>
                            <a:srgbClr val="000000"/>
                          </a:solidFill>
                          <a:effectLst/>
                          <a:latin typeface="Calibri" panose="020F0502020204030204" pitchFamily="34" charset="0"/>
                        </a:rPr>
                        <a:t> R$       4.302.630,63 </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pt-BR" sz="1600" b="0" i="0" u="none" strike="noStrike">
                          <a:solidFill>
                            <a:srgbClr val="000000"/>
                          </a:solidFill>
                          <a:effectLst/>
                          <a:latin typeface="Calibri" panose="020F0502020204030204" pitchFamily="34" charset="0"/>
                        </a:rPr>
                        <a:t>1,19%</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61493257"/>
                  </a:ext>
                </a:extLst>
              </a:tr>
              <a:tr h="190500">
                <a:tc>
                  <a:txBody>
                    <a:bodyPr/>
                    <a:lstStyle/>
                    <a:p>
                      <a:pPr algn="ctr" fontAlgn="b"/>
                      <a:r>
                        <a:rPr lang="pt-BR" sz="16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PARTO NORMAL</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4.889</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600" b="0" i="0" u="none" strike="noStrike">
                          <a:solidFill>
                            <a:srgbClr val="000000"/>
                          </a:solidFill>
                          <a:effectLst/>
                          <a:latin typeface="Calibri" panose="020F0502020204030204" pitchFamily="34" charset="0"/>
                        </a:rPr>
                        <a:t> R$       4.299.151,02 </a:t>
                      </a:r>
                    </a:p>
                  </a:txBody>
                  <a:tcPr marL="9525" marR="9525" marT="9525" marB="0" anchor="b">
                    <a:lnL w="6350" cap="flat" cmpd="sng" algn="ctr">
                      <a:solidFill>
                        <a:srgbClr val="8EA9DB"/>
                      </a:solidFill>
                      <a:prstDash val="solid"/>
                      <a:round/>
                      <a:headEnd type="none" w="med" len="med"/>
                      <a:tailEnd type="none" w="med" len="med"/>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pt-BR" sz="1600" b="0" i="0" u="none" strike="noStrike">
                          <a:solidFill>
                            <a:srgbClr val="000000"/>
                          </a:solidFill>
                          <a:effectLst/>
                          <a:latin typeface="Calibri" panose="020F0502020204030204" pitchFamily="34" charset="0"/>
                        </a:rPr>
                        <a:t>1,19%</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01982363"/>
                  </a:ext>
                </a:extLst>
              </a:tr>
              <a:tr h="190500">
                <a:tc>
                  <a:txBody>
                    <a:bodyPr/>
                    <a:lstStyle/>
                    <a:p>
                      <a:pPr algn="l" fontAlgn="b"/>
                      <a:r>
                        <a:rPr lang="pt-BR" sz="16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E2EFDA"/>
                    </a:solidFill>
                  </a:tcPr>
                </a:tc>
                <a:tc>
                  <a:txBody>
                    <a:bodyPr/>
                    <a:lstStyle/>
                    <a:p>
                      <a:pPr algn="l" fontAlgn="b"/>
                      <a:r>
                        <a:rPr lang="pt-BR" sz="1600" b="1" i="0" u="none" strike="noStrike">
                          <a:solidFill>
                            <a:srgbClr val="000000"/>
                          </a:solidFill>
                          <a:effectLst/>
                          <a:latin typeface="Calibri" panose="020F0502020204030204" pitchFamily="34" charset="0"/>
                        </a:rPr>
                        <a:t>TOP 10</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E2EFDA"/>
                    </a:solidFill>
                  </a:tcPr>
                </a:tc>
                <a:tc>
                  <a:txBody>
                    <a:bodyPr/>
                    <a:lstStyle/>
                    <a:p>
                      <a:pPr algn="r" fontAlgn="b"/>
                      <a:r>
                        <a:rPr lang="pt-BR" sz="1600" b="1" i="0" u="none" strike="noStrike">
                          <a:solidFill>
                            <a:srgbClr val="000000"/>
                          </a:solidFill>
                          <a:effectLst/>
                          <a:latin typeface="Calibri" panose="020F0502020204030204" pitchFamily="34" charset="0"/>
                        </a:rPr>
                        <a:t>23.490</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E2EFDA"/>
                    </a:solidFill>
                  </a:tcPr>
                </a:tc>
                <a:tc>
                  <a:txBody>
                    <a:bodyPr/>
                    <a:lstStyle/>
                    <a:p>
                      <a:pPr algn="l" fontAlgn="b"/>
                      <a:r>
                        <a:rPr lang="pt-BR" sz="1600" b="1" i="0" u="none" strike="noStrike">
                          <a:solidFill>
                            <a:srgbClr val="000000"/>
                          </a:solidFill>
                          <a:effectLst/>
                          <a:latin typeface="Calibri" panose="020F0502020204030204" pitchFamily="34" charset="0"/>
                        </a:rPr>
                        <a:t> R$     93.174.509,50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E2EFDA"/>
                    </a:solidFill>
                  </a:tcPr>
                </a:tc>
                <a:tc>
                  <a:txBody>
                    <a:bodyPr/>
                    <a:lstStyle/>
                    <a:p>
                      <a:pPr algn="r" fontAlgn="b"/>
                      <a:r>
                        <a:rPr lang="pt-BR" sz="1600" b="1" i="0" u="none" strike="noStrike">
                          <a:solidFill>
                            <a:srgbClr val="000000"/>
                          </a:solidFill>
                          <a:effectLst/>
                          <a:latin typeface="Calibri" panose="020F0502020204030204" pitchFamily="34" charset="0"/>
                        </a:rPr>
                        <a:t>25,76%</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869295023"/>
                  </a:ext>
                </a:extLst>
              </a:tr>
              <a:tr h="190500">
                <a:tc>
                  <a:txBody>
                    <a:bodyPr/>
                    <a:lstStyle/>
                    <a:p>
                      <a:pPr algn="l" fontAlgn="b"/>
                      <a:r>
                        <a:rPr lang="pt-BR" sz="16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E2EFDA"/>
                    </a:solidFill>
                  </a:tcPr>
                </a:tc>
                <a:tc>
                  <a:txBody>
                    <a:bodyPr/>
                    <a:lstStyle/>
                    <a:p>
                      <a:pPr algn="l" fontAlgn="b"/>
                      <a:r>
                        <a:rPr lang="pt-BR" sz="1600" b="1" i="0" u="none" strike="noStrike">
                          <a:solidFill>
                            <a:srgbClr val="000000"/>
                          </a:solidFill>
                          <a:effectLst/>
                          <a:latin typeface="Calibri" panose="020F0502020204030204" pitchFamily="34" charset="0"/>
                        </a:rPr>
                        <a:t>DEMAIS PROCEDIMENTOS</a:t>
                      </a:r>
                    </a:p>
                  </a:txBody>
                  <a:tcPr marL="9525" marR="9525" marT="9525" marB="0" anchor="b">
                    <a:lnL>
                      <a:noFill/>
                    </a:lnL>
                    <a:lnR>
                      <a:noFill/>
                    </a:lnR>
                    <a:lnT>
                      <a:noFill/>
                    </a:lnT>
                    <a:lnB>
                      <a:noFill/>
                    </a:lnB>
                    <a:solidFill>
                      <a:srgbClr val="E2EFDA"/>
                    </a:solidFill>
                  </a:tcPr>
                </a:tc>
                <a:tc>
                  <a:txBody>
                    <a:bodyPr/>
                    <a:lstStyle/>
                    <a:p>
                      <a:pPr algn="r" fontAlgn="b"/>
                      <a:r>
                        <a:rPr lang="pt-BR" sz="1600" b="1" i="0" u="none" strike="noStrike">
                          <a:solidFill>
                            <a:srgbClr val="000000"/>
                          </a:solidFill>
                          <a:effectLst/>
                          <a:latin typeface="Calibri" panose="020F0502020204030204" pitchFamily="34" charset="0"/>
                        </a:rPr>
                        <a:t>201.612</a:t>
                      </a:r>
                    </a:p>
                  </a:txBody>
                  <a:tcPr marL="9525" marR="9525" marT="9525" marB="0" anchor="b">
                    <a:lnL>
                      <a:noFill/>
                    </a:lnL>
                    <a:lnR>
                      <a:noFill/>
                    </a:lnR>
                    <a:lnT>
                      <a:noFill/>
                    </a:lnT>
                    <a:lnB>
                      <a:noFill/>
                    </a:lnB>
                    <a:solidFill>
                      <a:srgbClr val="E2EFDA"/>
                    </a:solidFill>
                  </a:tcPr>
                </a:tc>
                <a:tc>
                  <a:txBody>
                    <a:bodyPr/>
                    <a:lstStyle/>
                    <a:p>
                      <a:pPr algn="l" fontAlgn="b"/>
                      <a:r>
                        <a:rPr lang="pt-BR" sz="1600" b="1" i="0" u="none" strike="noStrike">
                          <a:solidFill>
                            <a:srgbClr val="000000"/>
                          </a:solidFill>
                          <a:effectLst/>
                          <a:latin typeface="Calibri" panose="020F0502020204030204" pitchFamily="34" charset="0"/>
                        </a:rPr>
                        <a:t> R$   268.464.453,72 </a:t>
                      </a:r>
                    </a:p>
                  </a:txBody>
                  <a:tcPr marL="9525" marR="9525" marT="9525" marB="0" anchor="b">
                    <a:lnL>
                      <a:noFill/>
                    </a:lnL>
                    <a:lnR>
                      <a:noFill/>
                    </a:lnR>
                    <a:lnT>
                      <a:noFill/>
                    </a:lnT>
                    <a:lnB>
                      <a:noFill/>
                    </a:lnB>
                    <a:solidFill>
                      <a:srgbClr val="E2EFDA"/>
                    </a:solidFill>
                  </a:tcPr>
                </a:tc>
                <a:tc>
                  <a:txBody>
                    <a:bodyPr/>
                    <a:lstStyle/>
                    <a:p>
                      <a:pPr algn="r" fontAlgn="b"/>
                      <a:r>
                        <a:rPr lang="pt-BR" sz="1600" b="1" i="0" u="none" strike="noStrike">
                          <a:solidFill>
                            <a:srgbClr val="000000"/>
                          </a:solidFill>
                          <a:effectLst/>
                          <a:latin typeface="Calibri" panose="020F0502020204030204" pitchFamily="34" charset="0"/>
                        </a:rPr>
                        <a:t>74,24%</a:t>
                      </a:r>
                    </a:p>
                  </a:txBody>
                  <a:tcPr marL="9525" marR="9525" marT="9525" marB="0" anchor="b">
                    <a:lnL>
                      <a:noFill/>
                    </a:lnL>
                    <a:lnR>
                      <a:noFill/>
                    </a:lnR>
                    <a:lnT>
                      <a:noFill/>
                    </a:lnT>
                    <a:lnB>
                      <a:noFill/>
                    </a:lnB>
                    <a:solidFill>
                      <a:srgbClr val="E2EFDA"/>
                    </a:solidFill>
                  </a:tcPr>
                </a:tc>
                <a:extLst>
                  <a:ext uri="{0D108BD9-81ED-4DB2-BD59-A6C34878D82A}">
                    <a16:rowId xmlns:a16="http://schemas.microsoft.com/office/drawing/2014/main" val="1271895494"/>
                  </a:ext>
                </a:extLst>
              </a:tr>
              <a:tr h="190500">
                <a:tc>
                  <a:txBody>
                    <a:bodyPr/>
                    <a:lstStyle/>
                    <a:p>
                      <a:pPr algn="l" fontAlgn="b"/>
                      <a:r>
                        <a:rPr lang="pt-BR" sz="1600" b="0" i="0" u="none" strike="noStrike">
                          <a:solidFill>
                            <a:srgbClr val="000000"/>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548235"/>
                    </a:solidFill>
                  </a:tcPr>
                </a:tc>
                <a:tc>
                  <a:txBody>
                    <a:bodyPr/>
                    <a:lstStyle/>
                    <a:p>
                      <a:pPr algn="l" fontAlgn="b"/>
                      <a:r>
                        <a:rPr lang="pt-BR" sz="1600" b="1" i="0" u="none" strike="noStrike">
                          <a:solidFill>
                            <a:srgbClr val="FFFFFF"/>
                          </a:solidFill>
                          <a:effectLst/>
                          <a:latin typeface="Calibri" panose="020F0502020204030204" pitchFamily="34" charset="0"/>
                        </a:rPr>
                        <a:t>TOTAL GERAL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pt-BR" sz="1600" b="1" i="0" u="none" strike="noStrike">
                          <a:solidFill>
                            <a:srgbClr val="FFFFFF"/>
                          </a:solidFill>
                          <a:effectLst/>
                          <a:latin typeface="Calibri" panose="020F0502020204030204" pitchFamily="34" charset="0"/>
                        </a:rPr>
                        <a:t>225.102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l" fontAlgn="b"/>
                      <a:r>
                        <a:rPr lang="pt-BR" sz="1600" b="1" i="0" u="none" strike="noStrike">
                          <a:solidFill>
                            <a:srgbClr val="FFFFFF"/>
                          </a:solidFill>
                          <a:effectLst/>
                          <a:latin typeface="Calibri" panose="020F0502020204030204" pitchFamily="34" charset="0"/>
                        </a:rPr>
                        <a:t> R$   361.638.963,22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48235"/>
                    </a:solidFill>
                  </a:tcPr>
                </a:tc>
                <a:tc>
                  <a:txBody>
                    <a:bodyPr/>
                    <a:lstStyle/>
                    <a:p>
                      <a:pPr algn="r" fontAlgn="b"/>
                      <a:r>
                        <a:rPr lang="pt-BR" sz="1600" b="1" i="0" u="none" strike="noStrike" dirty="0">
                          <a:solidFill>
                            <a:srgbClr val="FFFFFF"/>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48235"/>
                    </a:solidFill>
                  </a:tcPr>
                </a:tc>
                <a:extLst>
                  <a:ext uri="{0D108BD9-81ED-4DB2-BD59-A6C34878D82A}">
                    <a16:rowId xmlns:a16="http://schemas.microsoft.com/office/drawing/2014/main" val="2483547587"/>
                  </a:ext>
                </a:extLst>
              </a:tr>
            </a:tbl>
          </a:graphicData>
        </a:graphic>
      </p:graphicFrame>
    </p:spTree>
    <p:extLst>
      <p:ext uri="{BB962C8B-B14F-4D97-AF65-F5344CB8AC3E}">
        <p14:creationId xmlns:p14="http://schemas.microsoft.com/office/powerpoint/2010/main" val="154749100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2ADDF2-E795-4ED4-970C-5E4494DA2DC5}"/>
              </a:ext>
            </a:extLst>
          </p:cNvPr>
          <p:cNvSpPr txBox="1">
            <a:spLocks/>
          </p:cNvSpPr>
          <p:nvPr/>
        </p:nvSpPr>
        <p:spPr bwMode="auto">
          <a:xfrm>
            <a:off x="213247" y="268192"/>
            <a:ext cx="18285576"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6E89"/>
                </a:solidFill>
                <a:latin typeface="Calibri" panose="020F0502020204030204" pitchFamily="34" charset="0"/>
              </a:rPr>
              <a:t>Prestadores – Unimed Estado do Paraná</a:t>
            </a:r>
          </a:p>
        </p:txBody>
      </p:sp>
      <p:graphicFrame>
        <p:nvGraphicFramePr>
          <p:cNvPr id="5" name="Tabela 4">
            <a:extLst>
              <a:ext uri="{FF2B5EF4-FFF2-40B4-BE49-F238E27FC236}">
                <a16:creationId xmlns:a16="http://schemas.microsoft.com/office/drawing/2014/main" id="{15959794-B511-48E2-BD91-62D2316FC670}"/>
              </a:ext>
            </a:extLst>
          </p:cNvPr>
          <p:cNvGraphicFramePr>
            <a:graphicFrameLocks noGrp="1"/>
          </p:cNvGraphicFramePr>
          <p:nvPr>
            <p:extLst>
              <p:ext uri="{D42A27DB-BD31-4B8C-83A1-F6EECF244321}">
                <p14:modId xmlns:p14="http://schemas.microsoft.com/office/powerpoint/2010/main" val="1707945199"/>
              </p:ext>
            </p:extLst>
          </p:nvPr>
        </p:nvGraphicFramePr>
        <p:xfrm>
          <a:off x="410816" y="3591849"/>
          <a:ext cx="17214574" cy="3406140"/>
        </p:xfrm>
        <a:graphic>
          <a:graphicData uri="http://schemas.openxmlformats.org/drawingml/2006/table">
            <a:tbl>
              <a:tblPr/>
              <a:tblGrid>
                <a:gridCol w="1050115">
                  <a:extLst>
                    <a:ext uri="{9D8B030D-6E8A-4147-A177-3AD203B41FA5}">
                      <a16:colId xmlns:a16="http://schemas.microsoft.com/office/drawing/2014/main" val="2985493332"/>
                    </a:ext>
                  </a:extLst>
                </a:gridCol>
                <a:gridCol w="1677049">
                  <a:extLst>
                    <a:ext uri="{9D8B030D-6E8A-4147-A177-3AD203B41FA5}">
                      <a16:colId xmlns:a16="http://schemas.microsoft.com/office/drawing/2014/main" val="486797788"/>
                    </a:ext>
                  </a:extLst>
                </a:gridCol>
                <a:gridCol w="7126155">
                  <a:extLst>
                    <a:ext uri="{9D8B030D-6E8A-4147-A177-3AD203B41FA5}">
                      <a16:colId xmlns:a16="http://schemas.microsoft.com/office/drawing/2014/main" val="2588362690"/>
                    </a:ext>
                  </a:extLst>
                </a:gridCol>
                <a:gridCol w="3009286">
                  <a:extLst>
                    <a:ext uri="{9D8B030D-6E8A-4147-A177-3AD203B41FA5}">
                      <a16:colId xmlns:a16="http://schemas.microsoft.com/office/drawing/2014/main" val="3889752061"/>
                    </a:ext>
                  </a:extLst>
                </a:gridCol>
                <a:gridCol w="1050115">
                  <a:extLst>
                    <a:ext uri="{9D8B030D-6E8A-4147-A177-3AD203B41FA5}">
                      <a16:colId xmlns:a16="http://schemas.microsoft.com/office/drawing/2014/main" val="2167837334"/>
                    </a:ext>
                  </a:extLst>
                </a:gridCol>
                <a:gridCol w="1358357">
                  <a:extLst>
                    <a:ext uri="{9D8B030D-6E8A-4147-A177-3AD203B41FA5}">
                      <a16:colId xmlns:a16="http://schemas.microsoft.com/office/drawing/2014/main" val="824272233"/>
                    </a:ext>
                  </a:extLst>
                </a:gridCol>
                <a:gridCol w="1943497">
                  <a:extLst>
                    <a:ext uri="{9D8B030D-6E8A-4147-A177-3AD203B41FA5}">
                      <a16:colId xmlns:a16="http://schemas.microsoft.com/office/drawing/2014/main" val="1803479344"/>
                    </a:ext>
                  </a:extLst>
                </a:gridCol>
              </a:tblGrid>
              <a:tr h="190500">
                <a:tc>
                  <a:txBody>
                    <a:bodyPr/>
                    <a:lstStyle/>
                    <a:p>
                      <a:pPr algn="r" fontAlgn="b"/>
                      <a:r>
                        <a:rPr lang="pt-BR" sz="18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800" b="1" i="0" u="none" strike="noStrike">
                          <a:solidFill>
                            <a:srgbClr val="FFFFFF"/>
                          </a:solidFill>
                          <a:effectLst/>
                          <a:latin typeface="Calibri" panose="020F0502020204030204" pitchFamily="34" charset="0"/>
                        </a:rPr>
                        <a:t>CNES</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800" b="1" i="0" u="none" strike="noStrike">
                          <a:solidFill>
                            <a:srgbClr val="FFFFFF"/>
                          </a:solidFill>
                          <a:effectLst/>
                          <a:latin typeface="Calibri" panose="020F0502020204030204" pitchFamily="34" charset="0"/>
                        </a:rPr>
                        <a:t>Prestador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800" b="1" i="0" u="none" strike="noStrike">
                          <a:solidFill>
                            <a:srgbClr val="FFFFFF"/>
                          </a:solidFill>
                          <a:effectLst/>
                          <a:latin typeface="Calibri" panose="020F0502020204030204" pitchFamily="34" charset="0"/>
                        </a:rPr>
                        <a:t>Município</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800" b="1" i="0" u="none" strike="noStrike">
                          <a:solidFill>
                            <a:srgbClr val="FFFFFF"/>
                          </a:solidFill>
                          <a:effectLst/>
                          <a:latin typeface="Calibri" panose="020F0502020204030204" pitchFamily="34" charset="0"/>
                        </a:rPr>
                        <a:t>UF</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800" b="1" i="0" u="none" strike="noStrike">
                          <a:solidFill>
                            <a:srgbClr val="FFFFFF"/>
                          </a:solidFill>
                          <a:effectLst/>
                          <a:latin typeface="Calibri" panose="020F0502020204030204" pitchFamily="34" charset="0"/>
                        </a:rPr>
                        <a:t>Atendimentos</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tc>
                  <a:txBody>
                    <a:bodyPr/>
                    <a:lstStyle/>
                    <a:p>
                      <a:pPr algn="ctr" fontAlgn="b"/>
                      <a:r>
                        <a:rPr lang="pt-BR" sz="1800" b="1" i="0" u="none" strike="noStrike">
                          <a:solidFill>
                            <a:srgbClr val="FFFFFF"/>
                          </a:solidFill>
                          <a:effectLst/>
                          <a:latin typeface="Calibri" panose="020F0502020204030204" pitchFamily="34" charset="0"/>
                        </a:rPr>
                        <a:t>Valor Total</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548235"/>
                    </a:solidFill>
                  </a:tcPr>
                </a:tc>
                <a:extLst>
                  <a:ext uri="{0D108BD9-81ED-4DB2-BD59-A6C34878D82A}">
                    <a16:rowId xmlns:a16="http://schemas.microsoft.com/office/drawing/2014/main" val="2635528523"/>
                  </a:ext>
                </a:extLst>
              </a:tr>
              <a:tr h="190500">
                <a:tc>
                  <a:txBody>
                    <a:bodyPr/>
                    <a:lstStyle/>
                    <a:p>
                      <a:pPr algn="ctr" fontAlgn="b"/>
                      <a:r>
                        <a:rPr lang="pt-BR" sz="18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2577623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rPr>
                        <a:t>HCL HOSPITAL DO CANCER DE LONDRINA</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Londrina</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PR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11.580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rPr>
                        <a:t> R$       8.724.241,63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218816394"/>
                  </a:ext>
                </a:extLst>
              </a:tr>
              <a:tr h="190500">
                <a:tc>
                  <a:txBody>
                    <a:bodyPr/>
                    <a:lstStyle/>
                    <a:p>
                      <a:pPr algn="ctr" fontAlgn="b"/>
                      <a:r>
                        <a:rPr lang="pt-BR" sz="18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2737434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800" b="0" i="0" u="none" strike="noStrike">
                          <a:solidFill>
                            <a:srgbClr val="000000"/>
                          </a:solidFill>
                          <a:effectLst/>
                          <a:latin typeface="Calibri" panose="020F0502020204030204" pitchFamily="34" charset="0"/>
                        </a:rPr>
                        <a:t>CEONC</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Cascavel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PR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10.676</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800" b="0" i="0" u="none" strike="noStrike">
                          <a:solidFill>
                            <a:srgbClr val="000000"/>
                          </a:solidFill>
                          <a:effectLst/>
                          <a:latin typeface="Calibri" panose="020F0502020204030204" pitchFamily="34" charset="0"/>
                        </a:rPr>
                        <a:t> R$       8.937.856,52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146740452"/>
                  </a:ext>
                </a:extLst>
              </a:tr>
              <a:tr h="190500">
                <a:tc>
                  <a:txBody>
                    <a:bodyPr/>
                    <a:lstStyle/>
                    <a:p>
                      <a:pPr algn="ctr" fontAlgn="b"/>
                      <a:r>
                        <a:rPr lang="pt-BR" sz="18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2586169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rPr>
                        <a:t>HOSPITAL DO CANCER DE MARINGA</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Maringá</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PR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10.011</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rPr>
                        <a:t> R$       6.133.359,83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549842929"/>
                  </a:ext>
                </a:extLst>
              </a:tr>
              <a:tr h="190500">
                <a:tc>
                  <a:txBody>
                    <a:bodyPr/>
                    <a:lstStyle/>
                    <a:p>
                      <a:pPr algn="ctr" fontAlgn="b"/>
                      <a:r>
                        <a:rPr lang="pt-BR" sz="18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15644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800" b="0" i="0" u="none" strike="noStrike">
                          <a:solidFill>
                            <a:srgbClr val="000000"/>
                          </a:solidFill>
                          <a:effectLst/>
                          <a:latin typeface="Calibri" panose="020F0502020204030204" pitchFamily="34" charset="0"/>
                        </a:rPr>
                        <a:t>HOSPITAL ERASTO GAERTNER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Curitiba</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PR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6.538</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800" b="0" i="0" u="none" strike="noStrike">
                          <a:solidFill>
                            <a:srgbClr val="000000"/>
                          </a:solidFill>
                          <a:effectLst/>
                          <a:latin typeface="Calibri" panose="020F0502020204030204" pitchFamily="34" charset="0"/>
                        </a:rPr>
                        <a:t> R$       8.187.591,59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1925953"/>
                  </a:ext>
                </a:extLst>
              </a:tr>
              <a:tr h="190500">
                <a:tc>
                  <a:txBody>
                    <a:bodyPr/>
                    <a:lstStyle/>
                    <a:p>
                      <a:pPr algn="ctr" fontAlgn="b"/>
                      <a:r>
                        <a:rPr lang="pt-BR" sz="18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13633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rPr>
                        <a:t>HOSPITAL ANGELINA CARON</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Campina Grande do Sul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PR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5.394</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rPr>
                        <a:t> R$     20.533.826,83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06475151"/>
                  </a:ext>
                </a:extLst>
              </a:tr>
              <a:tr h="190500">
                <a:tc>
                  <a:txBody>
                    <a:bodyPr/>
                    <a:lstStyle/>
                    <a:p>
                      <a:pPr algn="ctr" fontAlgn="b"/>
                      <a:r>
                        <a:rPr lang="pt-BR" sz="18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2740338</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800" b="0" i="0" u="none" strike="noStrike">
                          <a:solidFill>
                            <a:srgbClr val="000000"/>
                          </a:solidFill>
                          <a:effectLst/>
                          <a:latin typeface="Calibri" panose="020F0502020204030204" pitchFamily="34" charset="0"/>
                        </a:rPr>
                        <a:t>HOSPITAL DO CANCER DE CASCAVEL UOPECCAN</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Cascavel</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PR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4.870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800" b="0" i="0" u="none" strike="noStrike">
                          <a:solidFill>
                            <a:srgbClr val="000000"/>
                          </a:solidFill>
                          <a:effectLst/>
                          <a:latin typeface="Calibri" panose="020F0502020204030204" pitchFamily="34" charset="0"/>
                        </a:rPr>
                        <a:t> R$       5.923.611,50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25866263"/>
                  </a:ext>
                </a:extLst>
              </a:tr>
              <a:tr h="190500">
                <a:tc>
                  <a:txBody>
                    <a:bodyPr/>
                    <a:lstStyle/>
                    <a:p>
                      <a:pPr algn="ctr" fontAlgn="b"/>
                      <a:r>
                        <a:rPr lang="pt-BR" sz="18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2384299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rPr>
                        <a:t>COMPLEXO DO HOSPITAL DE CLINICAS DA UFPR HC E MVFA</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Curitiba</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PR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4.826</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rPr>
                        <a:t> R$     14.744.706,29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28267790"/>
                  </a:ext>
                </a:extLst>
              </a:tr>
              <a:tr h="190500">
                <a:tc>
                  <a:txBody>
                    <a:bodyPr/>
                    <a:lstStyle/>
                    <a:p>
                      <a:pPr algn="ctr" fontAlgn="b"/>
                      <a:r>
                        <a:rPr lang="pt-BR" sz="18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3075516</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800" b="0" i="0" u="none" strike="noStrike">
                          <a:solidFill>
                            <a:srgbClr val="000000"/>
                          </a:solidFill>
                          <a:effectLst/>
                          <a:latin typeface="Calibri" panose="020F0502020204030204" pitchFamily="34" charset="0"/>
                        </a:rPr>
                        <a:t>HOSPITAL SAO VICENTE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Curitiba</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PR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4.492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800" b="0" i="0" u="none" strike="noStrike">
                          <a:solidFill>
                            <a:srgbClr val="000000"/>
                          </a:solidFill>
                          <a:effectLst/>
                          <a:latin typeface="Calibri" panose="020F0502020204030204" pitchFamily="34" charset="0"/>
                        </a:rPr>
                        <a:t> R$       4.342.724,43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73930854"/>
                  </a:ext>
                </a:extLst>
              </a:tr>
              <a:tr h="190500">
                <a:tc>
                  <a:txBody>
                    <a:bodyPr/>
                    <a:lstStyle/>
                    <a:p>
                      <a:pPr algn="ctr" fontAlgn="b"/>
                      <a:r>
                        <a:rPr lang="pt-BR" sz="18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2743469</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rPr>
                        <a:t>HOSPITAL E MATERNIDADE SANTA RITA</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Maringá</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PR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pt-BR" sz="1800" b="0" i="0" u="none" strike="noStrike">
                          <a:solidFill>
                            <a:srgbClr val="000000"/>
                          </a:solidFill>
                          <a:effectLst/>
                          <a:latin typeface="Calibri" panose="020F0502020204030204" pitchFamily="34" charset="0"/>
                        </a:rPr>
                        <a:t>4.447</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r>
                        <a:rPr lang="pt-BR" sz="1800" b="0" i="0" u="none" strike="noStrike">
                          <a:solidFill>
                            <a:srgbClr val="000000"/>
                          </a:solidFill>
                          <a:effectLst/>
                          <a:latin typeface="Calibri" panose="020F0502020204030204" pitchFamily="34" charset="0"/>
                        </a:rPr>
                        <a:t> R$       6.970.578,55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131255170"/>
                  </a:ext>
                </a:extLst>
              </a:tr>
              <a:tr h="190500">
                <a:tc>
                  <a:txBody>
                    <a:bodyPr/>
                    <a:lstStyle/>
                    <a:p>
                      <a:pPr algn="ctr" fontAlgn="b"/>
                      <a:r>
                        <a:rPr lang="pt-BR" sz="18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15245</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800" b="0" i="0" u="none" strike="noStrike">
                          <a:solidFill>
                            <a:srgbClr val="000000"/>
                          </a:solidFill>
                          <a:effectLst/>
                          <a:latin typeface="Calibri" panose="020F0502020204030204" pitchFamily="34" charset="0"/>
                        </a:rPr>
                        <a:t>HOSPITAL UNIVERSITARIO EVANGELICO MACKENZIE</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Curitiba</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PR</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pt-BR" sz="1800" b="0" i="0" u="none" strike="noStrike">
                          <a:solidFill>
                            <a:srgbClr val="000000"/>
                          </a:solidFill>
                          <a:effectLst/>
                          <a:latin typeface="Calibri" panose="020F0502020204030204" pitchFamily="34" charset="0"/>
                        </a:rPr>
                        <a:t>4.352</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pt-BR" sz="1800" b="0" i="0" u="none" strike="noStrike">
                          <a:solidFill>
                            <a:srgbClr val="000000"/>
                          </a:solidFill>
                          <a:effectLst/>
                          <a:latin typeface="Calibri" panose="020F0502020204030204" pitchFamily="34" charset="0"/>
                        </a:rPr>
                        <a:t> R$       8.020.593,08 </a:t>
                      </a:r>
                    </a:p>
                  </a:txBody>
                  <a:tcPr marL="9525" marR="9525" marT="9525"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146435497"/>
                  </a:ext>
                </a:extLst>
              </a:tr>
              <a:tr h="190500">
                <a:tc gridSpan="5">
                  <a:txBody>
                    <a:bodyPr/>
                    <a:lstStyle/>
                    <a:p>
                      <a:pPr algn="l" fontAlgn="b"/>
                      <a:r>
                        <a:rPr lang="pt-BR" sz="1800" b="1" i="0" u="none" strike="noStrike">
                          <a:solidFill>
                            <a:srgbClr val="000000"/>
                          </a:solidFill>
                          <a:effectLst/>
                          <a:latin typeface="Calibri" panose="020F0502020204030204" pitchFamily="34" charset="0"/>
                        </a:rPr>
                        <a:t>                                                      TOP 10</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A9D08E"/>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b"/>
                      <a:r>
                        <a:rPr lang="pt-BR" sz="1800" b="1" i="0" u="none" strike="noStrike">
                          <a:solidFill>
                            <a:srgbClr val="000000"/>
                          </a:solidFill>
                          <a:effectLst/>
                          <a:latin typeface="Calibri" panose="020F0502020204030204" pitchFamily="34" charset="0"/>
                        </a:rPr>
                        <a:t>67.186</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A9D08E"/>
                    </a:solidFill>
                  </a:tcPr>
                </a:tc>
                <a:tc>
                  <a:txBody>
                    <a:bodyPr/>
                    <a:lstStyle/>
                    <a:p>
                      <a:pPr algn="l" fontAlgn="b"/>
                      <a:r>
                        <a:rPr lang="pt-BR" sz="1800" b="1" i="0" u="none" strike="noStrike" dirty="0">
                          <a:solidFill>
                            <a:srgbClr val="000000"/>
                          </a:solidFill>
                          <a:effectLst/>
                          <a:latin typeface="Calibri" panose="020F0502020204030204" pitchFamily="34" charset="0"/>
                        </a:rPr>
                        <a:t> R$     92.519.090,25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A9D08E"/>
                    </a:solidFill>
                  </a:tcPr>
                </a:tc>
                <a:extLst>
                  <a:ext uri="{0D108BD9-81ED-4DB2-BD59-A6C34878D82A}">
                    <a16:rowId xmlns:a16="http://schemas.microsoft.com/office/drawing/2014/main" val="1485968678"/>
                  </a:ext>
                </a:extLst>
              </a:tr>
            </a:tbl>
          </a:graphicData>
        </a:graphic>
      </p:graphicFrame>
    </p:spTree>
    <p:extLst>
      <p:ext uri="{BB962C8B-B14F-4D97-AF65-F5344CB8AC3E}">
        <p14:creationId xmlns:p14="http://schemas.microsoft.com/office/powerpoint/2010/main" val="426713771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2ADDF2-E795-4ED4-970C-5E4494DA2DC5}"/>
              </a:ext>
            </a:extLst>
          </p:cNvPr>
          <p:cNvSpPr txBox="1">
            <a:spLocks/>
          </p:cNvSpPr>
          <p:nvPr/>
        </p:nvSpPr>
        <p:spPr bwMode="auto">
          <a:xfrm>
            <a:off x="213247" y="268192"/>
            <a:ext cx="18285576"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6E89"/>
                </a:solidFill>
                <a:latin typeface="Calibri" panose="020F0502020204030204" pitchFamily="34" charset="0"/>
              </a:rPr>
              <a:t>Principais Alegações – Unimed Estado do Paraná</a:t>
            </a:r>
          </a:p>
        </p:txBody>
      </p:sp>
      <p:graphicFrame>
        <p:nvGraphicFramePr>
          <p:cNvPr id="6" name="Tabela 5">
            <a:extLst>
              <a:ext uri="{FF2B5EF4-FFF2-40B4-BE49-F238E27FC236}">
                <a16:creationId xmlns:a16="http://schemas.microsoft.com/office/drawing/2014/main" id="{65E6323C-8092-4B03-93FF-0FA65B7821F5}"/>
              </a:ext>
            </a:extLst>
          </p:cNvPr>
          <p:cNvGraphicFramePr>
            <a:graphicFrameLocks noGrp="1"/>
          </p:cNvGraphicFramePr>
          <p:nvPr>
            <p:extLst>
              <p:ext uri="{D42A27DB-BD31-4B8C-83A1-F6EECF244321}">
                <p14:modId xmlns:p14="http://schemas.microsoft.com/office/powerpoint/2010/main" val="1626262164"/>
              </p:ext>
            </p:extLst>
          </p:nvPr>
        </p:nvGraphicFramePr>
        <p:xfrm>
          <a:off x="530086" y="3642360"/>
          <a:ext cx="17227827" cy="3002280"/>
        </p:xfrm>
        <a:graphic>
          <a:graphicData uri="http://schemas.openxmlformats.org/drawingml/2006/table">
            <a:tbl>
              <a:tblPr/>
              <a:tblGrid>
                <a:gridCol w="13671625">
                  <a:extLst>
                    <a:ext uri="{9D8B030D-6E8A-4147-A177-3AD203B41FA5}">
                      <a16:colId xmlns:a16="http://schemas.microsoft.com/office/drawing/2014/main" val="1111942990"/>
                    </a:ext>
                  </a:extLst>
                </a:gridCol>
                <a:gridCol w="2607881">
                  <a:extLst>
                    <a:ext uri="{9D8B030D-6E8A-4147-A177-3AD203B41FA5}">
                      <a16:colId xmlns:a16="http://schemas.microsoft.com/office/drawing/2014/main" val="694564833"/>
                    </a:ext>
                  </a:extLst>
                </a:gridCol>
                <a:gridCol w="948321">
                  <a:extLst>
                    <a:ext uri="{9D8B030D-6E8A-4147-A177-3AD203B41FA5}">
                      <a16:colId xmlns:a16="http://schemas.microsoft.com/office/drawing/2014/main" val="3103800983"/>
                    </a:ext>
                  </a:extLst>
                </a:gridCol>
              </a:tblGrid>
              <a:tr h="318383">
                <a:tc>
                  <a:txBody>
                    <a:bodyPr/>
                    <a:lstStyle/>
                    <a:p>
                      <a:pPr algn="ctr" fontAlgn="b"/>
                      <a:r>
                        <a:rPr lang="pt-BR" sz="2400" b="1" i="0" u="none" strike="noStrike">
                          <a:solidFill>
                            <a:srgbClr val="FFFFFF"/>
                          </a:solidFill>
                          <a:effectLst/>
                          <a:latin typeface="Calibri" panose="020F0502020204030204" pitchFamily="34" charset="0"/>
                        </a:rPr>
                        <a:t>ALEGAÇÕES</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pt-BR" sz="2400" b="1" i="0" u="none" strike="noStrike">
                          <a:solidFill>
                            <a:srgbClr val="FFFFFF"/>
                          </a:solidFill>
                          <a:effectLst/>
                          <a:latin typeface="Calibri" panose="020F0502020204030204" pitchFamily="34" charset="0"/>
                        </a:rPr>
                        <a:t>Qt AIH/APAC</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pt-BR" sz="2400" b="1" i="0" u="none" strike="noStrike">
                          <a:solidFill>
                            <a:srgbClr val="FFFFFF"/>
                          </a:solidFill>
                          <a:effectLst/>
                          <a:latin typeface="Calibri" panose="020F0502020204030204"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006180483"/>
                  </a:ext>
                </a:extLst>
              </a:tr>
              <a:tr h="190500">
                <a:tc>
                  <a:txBody>
                    <a:bodyPr/>
                    <a:lstStyle/>
                    <a:p>
                      <a:pPr algn="l" fontAlgn="b"/>
                      <a:r>
                        <a:rPr lang="pt-BR" sz="2400" b="0" i="0" u="none" strike="noStrike">
                          <a:solidFill>
                            <a:srgbClr val="000000"/>
                          </a:solidFill>
                          <a:effectLst/>
                          <a:latin typeface="Calibri" panose="020F0502020204030204" pitchFamily="34" charset="0"/>
                        </a:rPr>
                        <a:t>FRANQUIA OU COPARTICIPAÇÃO</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2400" b="0" i="0" u="none" strike="noStrike">
                          <a:solidFill>
                            <a:srgbClr val="000000"/>
                          </a:solidFill>
                          <a:effectLst/>
                          <a:latin typeface="Calibri" panose="020F0502020204030204" pitchFamily="34" charset="0"/>
                        </a:rPr>
                        <a:t>8.748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BR" sz="2400" b="0" i="0" u="none" strike="noStrike">
                          <a:solidFill>
                            <a:srgbClr val="000000"/>
                          </a:solidFill>
                          <a:effectLst/>
                          <a:latin typeface="Calibri" panose="020F0502020204030204" pitchFamily="34" charset="0"/>
                        </a:rPr>
                        <a:t>53,99%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94011077"/>
                  </a:ext>
                </a:extLst>
              </a:tr>
              <a:tr h="190500">
                <a:tc>
                  <a:txBody>
                    <a:bodyPr/>
                    <a:lstStyle/>
                    <a:p>
                      <a:pPr algn="l" fontAlgn="b"/>
                      <a:r>
                        <a:rPr lang="pt-BR" sz="2400" b="0" i="0" u="none" strike="noStrike">
                          <a:solidFill>
                            <a:srgbClr val="000000"/>
                          </a:solidFill>
                          <a:effectLst/>
                          <a:latin typeface="Calibri" panose="020F0502020204030204" pitchFamily="34" charset="0"/>
                        </a:rPr>
                        <a:t>CARÊNCIA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a:solidFill>
                            <a:srgbClr val="000000"/>
                          </a:solidFill>
                          <a:effectLst/>
                          <a:latin typeface="Calibri" panose="020F0502020204030204" pitchFamily="34" charset="0"/>
                        </a:rPr>
                        <a:t>2.784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0" i="0" u="none" strike="noStrike">
                          <a:solidFill>
                            <a:srgbClr val="000000"/>
                          </a:solidFill>
                          <a:effectLst/>
                          <a:latin typeface="Calibri" panose="020F0502020204030204" pitchFamily="34" charset="0"/>
                        </a:rPr>
                        <a:t>17,18%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77496"/>
                  </a:ext>
                </a:extLst>
              </a:tr>
              <a:tr h="190500">
                <a:tc>
                  <a:txBody>
                    <a:bodyPr/>
                    <a:lstStyle/>
                    <a:p>
                      <a:pPr algn="l" fontAlgn="b"/>
                      <a:r>
                        <a:rPr lang="pt-BR" sz="2400" b="0" i="0" u="none" strike="noStrike">
                          <a:solidFill>
                            <a:srgbClr val="000000"/>
                          </a:solidFill>
                          <a:effectLst/>
                          <a:latin typeface="Calibri" panose="020F0502020204030204" pitchFamily="34" charset="0"/>
                        </a:rPr>
                        <a:t>CPT</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2400" b="0" i="0" u="none" strike="noStrike">
                          <a:solidFill>
                            <a:srgbClr val="000000"/>
                          </a:solidFill>
                          <a:effectLst/>
                          <a:latin typeface="Calibri" panose="020F0502020204030204" pitchFamily="34" charset="0"/>
                        </a:rPr>
                        <a:t>1.639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BR" sz="2400" b="0" i="0" u="none" strike="noStrike">
                          <a:solidFill>
                            <a:srgbClr val="000000"/>
                          </a:solidFill>
                          <a:effectLst/>
                          <a:latin typeface="Calibri" panose="020F0502020204030204" pitchFamily="34" charset="0"/>
                        </a:rPr>
                        <a:t>10,12%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90691069"/>
                  </a:ext>
                </a:extLst>
              </a:tr>
              <a:tr h="190500">
                <a:tc>
                  <a:txBody>
                    <a:bodyPr/>
                    <a:lstStyle/>
                    <a:p>
                      <a:pPr algn="l" fontAlgn="b"/>
                      <a:r>
                        <a:rPr lang="pt-BR" sz="2400" b="0" i="0" u="none" strike="noStrike">
                          <a:solidFill>
                            <a:srgbClr val="000000"/>
                          </a:solidFill>
                          <a:effectLst/>
                          <a:latin typeface="Calibri" panose="020F0502020204030204" pitchFamily="34" charset="0"/>
                        </a:rPr>
                        <a:t>PROCEDIMENTO NÃO COBERTO</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a:solidFill>
                            <a:srgbClr val="000000"/>
                          </a:solidFill>
                          <a:effectLst/>
                          <a:latin typeface="Calibri" panose="020F0502020204030204" pitchFamily="34" charset="0"/>
                        </a:rPr>
                        <a:t>1.398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0" i="0" u="none" strike="noStrike">
                          <a:solidFill>
                            <a:srgbClr val="000000"/>
                          </a:solidFill>
                          <a:effectLst/>
                          <a:latin typeface="Calibri" panose="020F0502020204030204" pitchFamily="34" charset="0"/>
                        </a:rPr>
                        <a:t>8,63%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878022"/>
                  </a:ext>
                </a:extLst>
              </a:tr>
              <a:tr h="190500">
                <a:tc>
                  <a:txBody>
                    <a:bodyPr/>
                    <a:lstStyle/>
                    <a:p>
                      <a:pPr algn="l" fontAlgn="b"/>
                      <a:r>
                        <a:rPr lang="pt-BR" sz="2400" b="0" i="0" u="none" strike="noStrike">
                          <a:solidFill>
                            <a:srgbClr val="000000"/>
                          </a:solidFill>
                          <a:effectLst/>
                          <a:latin typeface="Calibri" panose="020F0502020204030204" pitchFamily="34" charset="0"/>
                        </a:rPr>
                        <a:t>ALEGAÇÃO DE NATUREZA TÉCNICA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2400" b="0" i="0" u="none" strike="noStrike">
                          <a:solidFill>
                            <a:srgbClr val="000000"/>
                          </a:solidFill>
                          <a:effectLst/>
                          <a:latin typeface="Calibri" panose="020F0502020204030204" pitchFamily="34" charset="0"/>
                        </a:rPr>
                        <a:t>907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BR" sz="2400" b="0" i="0" u="none" strike="noStrike">
                          <a:solidFill>
                            <a:srgbClr val="000000"/>
                          </a:solidFill>
                          <a:effectLst/>
                          <a:latin typeface="Calibri" panose="020F0502020204030204" pitchFamily="34" charset="0"/>
                        </a:rPr>
                        <a:t>5,60%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20062821"/>
                  </a:ext>
                </a:extLst>
              </a:tr>
              <a:tr h="190500">
                <a:tc>
                  <a:txBody>
                    <a:bodyPr/>
                    <a:lstStyle/>
                    <a:p>
                      <a:pPr algn="l" fontAlgn="b"/>
                      <a:r>
                        <a:rPr lang="pt-BR" sz="2400" b="0" i="0" u="none" strike="noStrike">
                          <a:solidFill>
                            <a:srgbClr val="000000"/>
                          </a:solidFill>
                          <a:effectLst/>
                          <a:latin typeface="Calibri" panose="020F0502020204030204" pitchFamily="34" charset="0"/>
                        </a:rPr>
                        <a:t>PÓS-PAGAMENTO (CUSTO OPERACIONAL)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400" b="0" i="0" u="none" strike="noStrike">
                          <a:solidFill>
                            <a:srgbClr val="000000"/>
                          </a:solidFill>
                          <a:effectLst/>
                          <a:latin typeface="Calibri" panose="020F0502020204030204" pitchFamily="34" charset="0"/>
                        </a:rPr>
                        <a:t>456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2400" b="0" i="0" u="none" strike="noStrike">
                          <a:solidFill>
                            <a:srgbClr val="000000"/>
                          </a:solidFill>
                          <a:effectLst/>
                          <a:latin typeface="Calibri" panose="020F0502020204030204" pitchFamily="34" charset="0"/>
                        </a:rPr>
                        <a:t>2,81%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169427"/>
                  </a:ext>
                </a:extLst>
              </a:tr>
              <a:tr h="190500">
                <a:tc>
                  <a:txBody>
                    <a:bodyPr/>
                    <a:lstStyle/>
                    <a:p>
                      <a:pPr algn="l" fontAlgn="b"/>
                      <a:r>
                        <a:rPr lang="pt-BR" sz="2400" b="0" i="0" u="none" strike="noStrike">
                          <a:solidFill>
                            <a:srgbClr val="000000"/>
                          </a:solidFill>
                          <a:effectLst/>
                          <a:latin typeface="Calibri" panose="020F0502020204030204" pitchFamily="34" charset="0"/>
                        </a:rPr>
                        <a:t>ABRANGÊNCIA GEOGRÁFICA</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2400" b="0" i="0" u="none" strike="noStrike">
                          <a:solidFill>
                            <a:srgbClr val="000000"/>
                          </a:solidFill>
                          <a:effectLst/>
                          <a:latin typeface="Calibri" panose="020F0502020204030204" pitchFamily="34" charset="0"/>
                        </a:rPr>
                        <a:t>270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pt-BR" sz="2400" b="0" i="0" u="none" strike="noStrike" dirty="0">
                          <a:solidFill>
                            <a:srgbClr val="000000"/>
                          </a:solidFill>
                          <a:effectLst/>
                          <a:latin typeface="Calibri" panose="020F0502020204030204" pitchFamily="34" charset="0"/>
                        </a:rPr>
                        <a:t>1,67%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78842353"/>
                  </a:ext>
                </a:extLst>
              </a:tr>
            </a:tbl>
          </a:graphicData>
        </a:graphic>
      </p:graphicFrame>
    </p:spTree>
    <p:extLst>
      <p:ext uri="{BB962C8B-B14F-4D97-AF65-F5344CB8AC3E}">
        <p14:creationId xmlns:p14="http://schemas.microsoft.com/office/powerpoint/2010/main" val="97593583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34019A66-C2D5-4598-A86F-F09C2995DCC1}"/>
              </a:ext>
            </a:extLst>
          </p:cNvPr>
          <p:cNvSpPr txBox="1">
            <a:spLocks/>
          </p:cNvSpPr>
          <p:nvPr/>
        </p:nvSpPr>
        <p:spPr bwMode="auto">
          <a:xfrm>
            <a:off x="1212" y="254940"/>
            <a:ext cx="18285576"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000" b="1" dirty="0">
                <a:solidFill>
                  <a:srgbClr val="006E89"/>
                </a:solidFill>
                <a:latin typeface="Calibri" panose="020F0502020204030204" pitchFamily="34" charset="0"/>
              </a:rPr>
              <a:t>O que estamos fazendo?</a:t>
            </a:r>
          </a:p>
        </p:txBody>
      </p:sp>
      <p:graphicFrame>
        <p:nvGraphicFramePr>
          <p:cNvPr id="6" name="Diagrama 5">
            <a:extLst>
              <a:ext uri="{FF2B5EF4-FFF2-40B4-BE49-F238E27FC236}">
                <a16:creationId xmlns:a16="http://schemas.microsoft.com/office/drawing/2014/main" id="{0923949C-5179-4A4B-AC57-A1D6EFE1B6B3}"/>
              </a:ext>
            </a:extLst>
          </p:cNvPr>
          <p:cNvGraphicFramePr/>
          <p:nvPr>
            <p:extLst>
              <p:ext uri="{D42A27DB-BD31-4B8C-83A1-F6EECF244321}">
                <p14:modId xmlns:p14="http://schemas.microsoft.com/office/powerpoint/2010/main" val="1618712996"/>
              </p:ext>
            </p:extLst>
          </p:nvPr>
        </p:nvGraphicFramePr>
        <p:xfrm>
          <a:off x="3280690" y="1658713"/>
          <a:ext cx="12190942" cy="8127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079506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87FD1565-FBAF-4FD9-BF84-AA277F9F0C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4300" y="4664621"/>
            <a:ext cx="10439400" cy="1704975"/>
          </a:xfrm>
          <a:prstGeom prst="rect">
            <a:avLst/>
          </a:prstGeom>
        </p:spPr>
      </p:pic>
      <p:sp>
        <p:nvSpPr>
          <p:cNvPr id="8" name="Título 1">
            <a:extLst>
              <a:ext uri="{FF2B5EF4-FFF2-40B4-BE49-F238E27FC236}">
                <a16:creationId xmlns:a16="http://schemas.microsoft.com/office/drawing/2014/main" id="{7EEC4957-EE9B-41F0-B505-D1094BB77855}"/>
              </a:ext>
            </a:extLst>
          </p:cNvPr>
          <p:cNvSpPr txBox="1">
            <a:spLocks/>
          </p:cNvSpPr>
          <p:nvPr/>
        </p:nvSpPr>
        <p:spPr bwMode="auto">
          <a:xfrm>
            <a:off x="795" y="1687513"/>
            <a:ext cx="18286413" cy="2378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spcAft>
                <a:spcPts val="1800"/>
              </a:spcAft>
              <a:defRPr/>
            </a:pPr>
            <a:r>
              <a:rPr lang="pt-BR" altLang="pt-BR" sz="6600" b="1">
                <a:solidFill>
                  <a:srgbClr val="006E89"/>
                </a:solidFill>
                <a:latin typeface="+mn-lt"/>
              </a:rPr>
              <a:t>Obrigada!</a:t>
            </a:r>
            <a:endParaRPr lang="pt-BR" altLang="pt-BR" sz="6600" b="1">
              <a:latin typeface="+mn-lt"/>
            </a:endParaRPr>
          </a:p>
        </p:txBody>
      </p:sp>
      <p:pic>
        <p:nvPicPr>
          <p:cNvPr id="6" name="Imagem 5" descr="Placa azul com letras brancas em fundo preto&#10;&#10;Descrição gerada automaticamente">
            <a:extLst>
              <a:ext uri="{FF2B5EF4-FFF2-40B4-BE49-F238E27FC236}">
                <a16:creationId xmlns:a16="http://schemas.microsoft.com/office/drawing/2014/main" id="{AB25621E-7227-4029-896A-184C0CA98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940" y="7156064"/>
            <a:ext cx="4034120" cy="811780"/>
          </a:xfrm>
          <a:prstGeom prst="rect">
            <a:avLst/>
          </a:prstGeom>
        </p:spPr>
      </p:pic>
    </p:spTree>
    <p:extLst>
      <p:ext uri="{BB962C8B-B14F-4D97-AF65-F5344CB8AC3E}">
        <p14:creationId xmlns:p14="http://schemas.microsoft.com/office/powerpoint/2010/main" val="34379954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p:cNvSpPr txBox="1">
            <a:spLocks/>
          </p:cNvSpPr>
          <p:nvPr/>
        </p:nvSpPr>
        <p:spPr bwMode="auto">
          <a:xfrm>
            <a:off x="9432033" y="9535989"/>
            <a:ext cx="7143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marL="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1pPr>
            <a:lvl2pPr marL="742950" indent="-28575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2pPr>
            <a:lvl3pPr marL="11430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3pPr>
            <a:lvl4pPr marL="16002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4pPr>
            <a:lvl5pPr marL="20574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5pPr>
            <a:lvl6pPr marL="25146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6pPr>
            <a:lvl7pPr marL="29718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7pPr>
            <a:lvl8pPr marL="34290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8pPr>
            <a:lvl9pPr marL="38862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9pPr>
          </a:lstStyle>
          <a:p>
            <a:fld id="{EDD22ECE-E2E5-4CA8-AC91-7521BB877610}" type="slidenum">
              <a:rPr lang="pt-BR" altLang="pt-BR" sz="1800">
                <a:solidFill>
                  <a:srgbClr val="898989"/>
                </a:solidFill>
                <a:latin typeface="Calibri" panose="020F0502020204030204" pitchFamily="34" charset="0"/>
              </a:rPr>
              <a:pPr/>
              <a:t>2</a:t>
            </a:fld>
            <a:endParaRPr lang="pt-BR" altLang="pt-BR" sz="1800">
              <a:solidFill>
                <a:srgbClr val="898989"/>
              </a:solidFill>
              <a:latin typeface="Calibri" panose="020F0502020204030204" pitchFamily="34" charset="0"/>
            </a:endParaRPr>
          </a:p>
        </p:txBody>
      </p:sp>
      <p:sp>
        <p:nvSpPr>
          <p:cNvPr id="5" name="Título 1"/>
          <p:cNvSpPr txBox="1">
            <a:spLocks/>
          </p:cNvSpPr>
          <p:nvPr/>
        </p:nvSpPr>
        <p:spPr bwMode="auto">
          <a:xfrm>
            <a:off x="147405" y="243030"/>
            <a:ext cx="18285576"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3200" b="1" dirty="0">
                <a:solidFill>
                  <a:srgbClr val="006E89"/>
                </a:solidFill>
                <a:latin typeface="Calibri" panose="020F0502020204030204" pitchFamily="34" charset="0"/>
              </a:rPr>
              <a:t>O Ressarcimento ao SUS</a:t>
            </a:r>
          </a:p>
        </p:txBody>
      </p:sp>
      <p:graphicFrame>
        <p:nvGraphicFramePr>
          <p:cNvPr id="6" name="Diagrama 5">
            <a:extLst>
              <a:ext uri="{FF2B5EF4-FFF2-40B4-BE49-F238E27FC236}">
                <a16:creationId xmlns:a16="http://schemas.microsoft.com/office/drawing/2014/main" id="{6C2B7155-2F12-494C-8520-1EA2D79B1398}"/>
              </a:ext>
            </a:extLst>
          </p:cNvPr>
          <p:cNvGraphicFramePr/>
          <p:nvPr/>
        </p:nvGraphicFramePr>
        <p:xfrm>
          <a:off x="9614915" y="0"/>
          <a:ext cx="7848872" cy="907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a:extLst>
              <a:ext uri="{FF2B5EF4-FFF2-40B4-BE49-F238E27FC236}">
                <a16:creationId xmlns:a16="http://schemas.microsoft.com/office/drawing/2014/main" id="{BD9242B7-E133-4364-AEB6-5BD1454CD381}"/>
              </a:ext>
            </a:extLst>
          </p:cNvPr>
          <p:cNvSpPr txBox="1"/>
          <p:nvPr/>
        </p:nvSpPr>
        <p:spPr>
          <a:xfrm>
            <a:off x="1743026" y="7942493"/>
            <a:ext cx="15378012"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1" hangingPunct="1">
              <a:defRPr/>
            </a:pPr>
            <a:r>
              <a:rPr lang="pt-BR" sz="2400" b="1"/>
              <a:t>Art. 32 Lei 9.566/98</a:t>
            </a:r>
          </a:p>
          <a:p>
            <a:pPr algn="just" eaLnBrk="1" hangingPunct="1">
              <a:defRPr/>
            </a:pPr>
            <a:r>
              <a:rPr lang="pt-BR" sz="2400"/>
              <a:t>Serão ressarcidos todos os serviços de atendimento previstos nos contratos de planos privados de assistência à saúde, que tenham sido prestados aos consumidores e respectivos dependentes, em instituições públicas ou privadas, conveniadas ou contratadas, integrantes do Sistema Único de Saúde – SUS.</a:t>
            </a:r>
          </a:p>
        </p:txBody>
      </p:sp>
      <p:pic>
        <p:nvPicPr>
          <p:cNvPr id="7" name="Picture 8" descr="Uma imagem contendo texto, mapa&#10;&#10;Descrição gerada automaticamente">
            <a:extLst>
              <a:ext uri="{FF2B5EF4-FFF2-40B4-BE49-F238E27FC236}">
                <a16:creationId xmlns:a16="http://schemas.microsoft.com/office/drawing/2014/main" id="{838D6C4E-0246-4412-8AAF-C9530F37B901}"/>
              </a:ext>
            </a:extLst>
          </p:cNvPr>
          <p:cNvPicPr>
            <a:picLocks noChangeAspect="1"/>
          </p:cNvPicPr>
          <p:nvPr/>
        </p:nvPicPr>
        <p:blipFill>
          <a:blip r:embed="rId8"/>
          <a:stretch>
            <a:fillRect/>
          </a:stretch>
        </p:blipFill>
        <p:spPr>
          <a:xfrm>
            <a:off x="934032" y="1814667"/>
            <a:ext cx="8680883" cy="4985276"/>
          </a:xfrm>
          <a:prstGeom prst="rect">
            <a:avLst/>
          </a:prstGeom>
        </p:spPr>
      </p:pic>
    </p:spTree>
    <p:extLst>
      <p:ext uri="{BB962C8B-B14F-4D97-AF65-F5344CB8AC3E}">
        <p14:creationId xmlns:p14="http://schemas.microsoft.com/office/powerpoint/2010/main" val="3798332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A82BA1-6DF8-44E7-9C07-AFBA72FD74B3}"/>
              </a:ext>
            </a:extLst>
          </p:cNvPr>
          <p:cNvSpPr txBox="1">
            <a:spLocks/>
          </p:cNvSpPr>
          <p:nvPr/>
        </p:nvSpPr>
        <p:spPr>
          <a:xfrm>
            <a:off x="5440811" y="58496"/>
            <a:ext cx="7406378" cy="1382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altLang="pt-BR" sz="4000" b="1" dirty="0">
                <a:solidFill>
                  <a:srgbClr val="006E89"/>
                </a:solidFill>
                <a:latin typeface="+mn-lt"/>
              </a:rPr>
              <a:t>Como identificar os beneficiários?</a:t>
            </a:r>
            <a:endParaRPr lang="pt-BR" sz="4000" b="1" dirty="0">
              <a:solidFill>
                <a:srgbClr val="006E89"/>
              </a:solidFill>
              <a:latin typeface="+mn-lt"/>
            </a:endParaRPr>
          </a:p>
        </p:txBody>
      </p:sp>
      <p:graphicFrame>
        <p:nvGraphicFramePr>
          <p:cNvPr id="3" name="Espaço Reservado para Conteúdo 3">
            <a:extLst>
              <a:ext uri="{FF2B5EF4-FFF2-40B4-BE49-F238E27FC236}">
                <a16:creationId xmlns:a16="http://schemas.microsoft.com/office/drawing/2014/main" id="{6F29E463-BA48-406B-ADEB-62E0DCF734FA}"/>
              </a:ext>
            </a:extLst>
          </p:cNvPr>
          <p:cNvGraphicFramePr>
            <a:graphicFrameLocks/>
          </p:cNvGraphicFramePr>
          <p:nvPr>
            <p:extLst>
              <p:ext uri="{D42A27DB-BD31-4B8C-83A1-F6EECF244321}">
                <p14:modId xmlns:p14="http://schemas.microsoft.com/office/powerpoint/2010/main" val="1307238076"/>
              </p:ext>
            </p:extLst>
          </p:nvPr>
        </p:nvGraphicFramePr>
        <p:xfrm>
          <a:off x="0" y="3055938"/>
          <a:ext cx="12530138" cy="4814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a:extLst>
              <a:ext uri="{FF2B5EF4-FFF2-40B4-BE49-F238E27FC236}">
                <a16:creationId xmlns:a16="http://schemas.microsoft.com/office/drawing/2014/main" id="{35ED9232-0B34-48C9-A332-943E1D0E0181}"/>
              </a:ext>
            </a:extLst>
          </p:cNvPr>
          <p:cNvGraphicFramePr/>
          <p:nvPr/>
        </p:nvGraphicFramePr>
        <p:xfrm>
          <a:off x="4319464" y="1835242"/>
          <a:ext cx="3744416" cy="1512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aixaDeTexto 2">
            <a:extLst>
              <a:ext uri="{FF2B5EF4-FFF2-40B4-BE49-F238E27FC236}">
                <a16:creationId xmlns:a16="http://schemas.microsoft.com/office/drawing/2014/main" id="{4B5FBA0F-351B-4625-B9EF-0EE6E98FF2A5}"/>
              </a:ext>
            </a:extLst>
          </p:cNvPr>
          <p:cNvSpPr txBox="1">
            <a:spLocks noChangeArrowheads="1"/>
          </p:cNvSpPr>
          <p:nvPr/>
        </p:nvSpPr>
        <p:spPr bwMode="auto">
          <a:xfrm>
            <a:off x="1370757" y="8167836"/>
            <a:ext cx="1002900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pt-BR" altLang="pt-BR" sz="3200" b="1" dirty="0">
                <a:solidFill>
                  <a:srgbClr val="333333"/>
                </a:solidFill>
              </a:rPr>
              <a:t>AIH</a:t>
            </a:r>
            <a:r>
              <a:rPr lang="pt-BR" altLang="pt-BR" sz="3200" dirty="0">
                <a:solidFill>
                  <a:srgbClr val="333333"/>
                </a:solidFill>
              </a:rPr>
              <a:t> = Autorização de Internação Hospitalar </a:t>
            </a:r>
          </a:p>
          <a:p>
            <a:pPr>
              <a:defRPr/>
            </a:pPr>
            <a:r>
              <a:rPr lang="pt-BR" altLang="pt-BR" sz="3200" b="1" dirty="0">
                <a:solidFill>
                  <a:srgbClr val="333333"/>
                </a:solidFill>
              </a:rPr>
              <a:t>APAC</a:t>
            </a:r>
            <a:r>
              <a:rPr lang="pt-BR" altLang="pt-BR" sz="3200" dirty="0">
                <a:solidFill>
                  <a:srgbClr val="333333"/>
                </a:solidFill>
              </a:rPr>
              <a:t> = Autorização de Procedimento Ambulatorial</a:t>
            </a:r>
          </a:p>
          <a:p>
            <a:pPr>
              <a:defRPr/>
            </a:pPr>
            <a:r>
              <a:rPr lang="pt-BR" altLang="pt-BR" sz="3200" b="1" dirty="0">
                <a:solidFill>
                  <a:srgbClr val="333333"/>
                </a:solidFill>
              </a:rPr>
              <a:t>SIB </a:t>
            </a:r>
            <a:r>
              <a:rPr lang="pt-BR" altLang="pt-BR" sz="3200" dirty="0">
                <a:solidFill>
                  <a:srgbClr val="333333"/>
                </a:solidFill>
              </a:rPr>
              <a:t>= Cadastro de Beneficiários </a:t>
            </a:r>
          </a:p>
        </p:txBody>
      </p:sp>
      <p:graphicFrame>
        <p:nvGraphicFramePr>
          <p:cNvPr id="6" name="Diagrama 5">
            <a:extLst>
              <a:ext uri="{FF2B5EF4-FFF2-40B4-BE49-F238E27FC236}">
                <a16:creationId xmlns:a16="http://schemas.microsoft.com/office/drawing/2014/main" id="{8C8161C1-CB35-4007-9724-2A6C19B8098D}"/>
              </a:ext>
            </a:extLst>
          </p:cNvPr>
          <p:cNvGraphicFramePr/>
          <p:nvPr>
            <p:extLst>
              <p:ext uri="{D42A27DB-BD31-4B8C-83A1-F6EECF244321}">
                <p14:modId xmlns:p14="http://schemas.microsoft.com/office/powerpoint/2010/main" val="2193702493"/>
              </p:ext>
            </p:extLst>
          </p:nvPr>
        </p:nvGraphicFramePr>
        <p:xfrm>
          <a:off x="12530138" y="1979339"/>
          <a:ext cx="5566206" cy="69733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CaixaDeTexto 6">
            <a:extLst>
              <a:ext uri="{FF2B5EF4-FFF2-40B4-BE49-F238E27FC236}">
                <a16:creationId xmlns:a16="http://schemas.microsoft.com/office/drawing/2014/main" id="{FD44C4F3-62F6-4127-B06B-4DE8C36ADB6F}"/>
              </a:ext>
            </a:extLst>
          </p:cNvPr>
          <p:cNvSpPr txBox="1"/>
          <p:nvPr/>
        </p:nvSpPr>
        <p:spPr>
          <a:xfrm rot="10800000" flipH="1" flipV="1">
            <a:off x="12882086" y="1861746"/>
            <a:ext cx="4372513" cy="1077218"/>
          </a:xfrm>
          <a:prstGeom prst="rect">
            <a:avLst/>
          </a:prstGeom>
          <a:solidFill>
            <a:srgbClr val="FFFF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t-BR" sz="3200" b="1" dirty="0">
                <a:solidFill>
                  <a:schemeClr val="tx1"/>
                </a:solidFill>
              </a:rPr>
              <a:t>8 Meses </a:t>
            </a:r>
            <a:r>
              <a:rPr lang="pt-BR" sz="3200" dirty="0">
                <a:solidFill>
                  <a:schemeClr val="tx1"/>
                </a:solidFill>
              </a:rPr>
              <a:t>– Do evento SUS ao envio para ANS</a:t>
            </a:r>
          </a:p>
        </p:txBody>
      </p:sp>
      <p:sp>
        <p:nvSpPr>
          <p:cNvPr id="8" name="CaixaDeTexto 7">
            <a:extLst>
              <a:ext uri="{FF2B5EF4-FFF2-40B4-BE49-F238E27FC236}">
                <a16:creationId xmlns:a16="http://schemas.microsoft.com/office/drawing/2014/main" id="{E0194D29-1B33-4250-B290-A92951608999}"/>
              </a:ext>
            </a:extLst>
          </p:cNvPr>
          <p:cNvSpPr txBox="1"/>
          <p:nvPr/>
        </p:nvSpPr>
        <p:spPr>
          <a:xfrm rot="10800000" flipH="1" flipV="1">
            <a:off x="12832245" y="8167836"/>
            <a:ext cx="4372513" cy="1077218"/>
          </a:xfrm>
          <a:prstGeom prst="rect">
            <a:avLst/>
          </a:prstGeom>
          <a:solidFill>
            <a:srgbClr val="FFC0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pt-BR" sz="3200" b="1" dirty="0">
                <a:solidFill>
                  <a:schemeClr val="tx1"/>
                </a:solidFill>
              </a:rPr>
              <a:t>1 ano </a:t>
            </a:r>
            <a:r>
              <a:rPr lang="pt-BR" sz="3200" dirty="0">
                <a:solidFill>
                  <a:schemeClr val="tx1"/>
                </a:solidFill>
              </a:rPr>
              <a:t>– Do atendimento a Notificação do ABI</a:t>
            </a:r>
          </a:p>
        </p:txBody>
      </p:sp>
    </p:spTree>
    <p:extLst>
      <p:ext uri="{BB962C8B-B14F-4D97-AF65-F5344CB8AC3E}">
        <p14:creationId xmlns:p14="http://schemas.microsoft.com/office/powerpoint/2010/main" val="192137483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38FD71-F3B7-40F3-A5AA-F4983A6D4FC0}"/>
              </a:ext>
            </a:extLst>
          </p:cNvPr>
          <p:cNvSpPr txBox="1">
            <a:spLocks/>
          </p:cNvSpPr>
          <p:nvPr/>
        </p:nvSpPr>
        <p:spPr bwMode="auto">
          <a:xfrm>
            <a:off x="7002547" y="189099"/>
            <a:ext cx="4282906"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4000" b="1" dirty="0">
                <a:solidFill>
                  <a:srgbClr val="006E89"/>
                </a:solidFill>
                <a:latin typeface="Calibri" panose="020F0502020204030204" pitchFamily="34" charset="0"/>
              </a:rPr>
              <a:t>Fluxo processual</a:t>
            </a:r>
          </a:p>
        </p:txBody>
      </p:sp>
      <p:graphicFrame>
        <p:nvGraphicFramePr>
          <p:cNvPr id="3" name="Espaço Reservado para Conteúdo 4">
            <a:extLst>
              <a:ext uri="{FF2B5EF4-FFF2-40B4-BE49-F238E27FC236}">
                <a16:creationId xmlns:a16="http://schemas.microsoft.com/office/drawing/2014/main" id="{665E4A94-D209-4A5A-A7C1-7EC8519044F9}"/>
              </a:ext>
            </a:extLst>
          </p:cNvPr>
          <p:cNvGraphicFramePr>
            <a:graphicFrameLocks/>
          </p:cNvGraphicFramePr>
          <p:nvPr>
            <p:extLst>
              <p:ext uri="{D42A27DB-BD31-4B8C-83A1-F6EECF244321}">
                <p14:modId xmlns:p14="http://schemas.microsoft.com/office/powerpoint/2010/main" val="3347250460"/>
              </p:ext>
            </p:extLst>
          </p:nvPr>
        </p:nvGraphicFramePr>
        <p:xfrm>
          <a:off x="586694" y="1228912"/>
          <a:ext cx="17279693" cy="6984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have Esquerda 3">
            <a:extLst>
              <a:ext uri="{FF2B5EF4-FFF2-40B4-BE49-F238E27FC236}">
                <a16:creationId xmlns:a16="http://schemas.microsoft.com/office/drawing/2014/main" id="{71829FA8-03D0-4DB8-A5DE-C562C284DF2B}"/>
              </a:ext>
            </a:extLst>
          </p:cNvPr>
          <p:cNvSpPr/>
          <p:nvPr/>
        </p:nvSpPr>
        <p:spPr>
          <a:xfrm rot="16200000">
            <a:off x="9321573" y="1648665"/>
            <a:ext cx="724974" cy="12601400"/>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defRPr/>
            </a:pPr>
            <a:endParaRPr lang="pt-BR">
              <a:solidFill>
                <a:srgbClr val="333333"/>
              </a:solidFill>
              <a:latin typeface="Calibri"/>
            </a:endParaRPr>
          </a:p>
        </p:txBody>
      </p:sp>
      <p:sp>
        <p:nvSpPr>
          <p:cNvPr id="5" name="CaixaDeTexto 4">
            <a:extLst>
              <a:ext uri="{FF2B5EF4-FFF2-40B4-BE49-F238E27FC236}">
                <a16:creationId xmlns:a16="http://schemas.microsoft.com/office/drawing/2014/main" id="{9F9A0D1A-CC23-4BF7-907E-F33C06E7BEF9}"/>
              </a:ext>
            </a:extLst>
          </p:cNvPr>
          <p:cNvSpPr txBox="1"/>
          <p:nvPr/>
        </p:nvSpPr>
        <p:spPr>
          <a:xfrm>
            <a:off x="5795628" y="8494778"/>
            <a:ext cx="7488832" cy="954107"/>
          </a:xfrm>
          <a:prstGeom prst="rect">
            <a:avLst/>
          </a:prstGeom>
          <a:noFill/>
        </p:spPr>
        <p:txBody>
          <a:bodyPr wrap="square" rtlCol="0">
            <a:spAutoFit/>
          </a:bodyPr>
          <a:lstStyle/>
          <a:p>
            <a:pPr algn="ctr">
              <a:defRPr/>
            </a:pPr>
            <a:r>
              <a:rPr lang="pt-BR" sz="2800" b="1" dirty="0">
                <a:solidFill>
                  <a:srgbClr val="006E89"/>
                </a:solidFill>
                <a:latin typeface="Calibri"/>
              </a:rPr>
              <a:t>Débitos com emissão de GRU</a:t>
            </a:r>
          </a:p>
          <a:p>
            <a:pPr algn="ctr">
              <a:defRPr/>
            </a:pPr>
            <a:r>
              <a:rPr lang="pt-BR" sz="2800" b="1" dirty="0">
                <a:solidFill>
                  <a:srgbClr val="006E89"/>
                </a:solidFill>
                <a:latin typeface="Calibri"/>
              </a:rPr>
              <a:t>Todo débito pode ser parcelado</a:t>
            </a:r>
          </a:p>
        </p:txBody>
      </p:sp>
      <p:sp>
        <p:nvSpPr>
          <p:cNvPr id="6" name="Seta: para Baixo 5">
            <a:extLst>
              <a:ext uri="{FF2B5EF4-FFF2-40B4-BE49-F238E27FC236}">
                <a16:creationId xmlns:a16="http://schemas.microsoft.com/office/drawing/2014/main" id="{C6261E6C-C85F-45ED-91B3-47582E0759B1}"/>
              </a:ext>
            </a:extLst>
          </p:cNvPr>
          <p:cNvSpPr/>
          <p:nvPr/>
        </p:nvSpPr>
        <p:spPr>
          <a:xfrm>
            <a:off x="1511152" y="5359524"/>
            <a:ext cx="833798" cy="194421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C07E831C-CAC0-43F8-BE8A-5A64396BA8A1}"/>
              </a:ext>
            </a:extLst>
          </p:cNvPr>
          <p:cNvSpPr txBox="1"/>
          <p:nvPr/>
        </p:nvSpPr>
        <p:spPr>
          <a:xfrm>
            <a:off x="421616" y="7852353"/>
            <a:ext cx="2961745" cy="1708160"/>
          </a:xfrm>
          <a:prstGeom prst="rect">
            <a:avLst/>
          </a:prstGeom>
          <a:noFill/>
        </p:spPr>
        <p:txBody>
          <a:bodyPr wrap="square" rtlCol="0">
            <a:spAutoFit/>
          </a:bodyPr>
          <a:lstStyle/>
          <a:p>
            <a:pPr algn="ctr"/>
            <a:r>
              <a:rPr lang="pt-BR" b="1" dirty="0">
                <a:solidFill>
                  <a:srgbClr val="006E89"/>
                </a:solidFill>
              </a:rPr>
              <a:t>Valores identificados no ABI</a:t>
            </a:r>
          </a:p>
        </p:txBody>
      </p:sp>
    </p:spTree>
    <p:extLst>
      <p:ext uri="{BB962C8B-B14F-4D97-AF65-F5344CB8AC3E}">
        <p14:creationId xmlns:p14="http://schemas.microsoft.com/office/powerpoint/2010/main" val="165281006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4533EFF-EC7D-463E-9EEF-3C0CA6F48846}"/>
              </a:ext>
            </a:extLst>
          </p:cNvPr>
          <p:cNvPicPr>
            <a:picLocks noChangeAspect="1"/>
          </p:cNvPicPr>
          <p:nvPr/>
        </p:nvPicPr>
        <p:blipFill>
          <a:blip r:embed="rId2"/>
          <a:stretch>
            <a:fillRect/>
          </a:stretch>
        </p:blipFill>
        <p:spPr>
          <a:xfrm>
            <a:off x="9038811" y="1506071"/>
            <a:ext cx="6605734" cy="8149186"/>
          </a:xfrm>
          <a:prstGeom prst="rect">
            <a:avLst/>
          </a:prstGeom>
        </p:spPr>
      </p:pic>
      <p:sp>
        <p:nvSpPr>
          <p:cNvPr id="3" name="Título 1">
            <a:extLst>
              <a:ext uri="{FF2B5EF4-FFF2-40B4-BE49-F238E27FC236}">
                <a16:creationId xmlns:a16="http://schemas.microsoft.com/office/drawing/2014/main" id="{3DB50844-3A74-4037-8597-3AC8AF7A1D08}"/>
              </a:ext>
            </a:extLst>
          </p:cNvPr>
          <p:cNvSpPr txBox="1">
            <a:spLocks/>
          </p:cNvSpPr>
          <p:nvPr/>
        </p:nvSpPr>
        <p:spPr bwMode="auto">
          <a:xfrm>
            <a:off x="0" y="231105"/>
            <a:ext cx="18285576"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1758300" rtl="0" eaLnBrk="1" fontAlgn="auto" latinLnBrk="0" hangingPunct="1">
              <a:lnSpc>
                <a:spcPct val="100000"/>
              </a:lnSpc>
              <a:spcBef>
                <a:spcPts val="0"/>
              </a:spcBef>
              <a:spcAft>
                <a:spcPts val="0"/>
              </a:spcAft>
              <a:buClrTx/>
              <a:buSzTx/>
              <a:buFontTx/>
              <a:buNone/>
              <a:tabLst/>
              <a:defRPr/>
            </a:pPr>
            <a:r>
              <a:rPr lang="pt-BR" altLang="pt-BR" sz="3200" b="1" dirty="0">
                <a:solidFill>
                  <a:srgbClr val="006E89"/>
                </a:solidFill>
                <a:latin typeface="Calibri" panose="020F0502020204030204" pitchFamily="34" charset="0"/>
              </a:rPr>
              <a:t>Guia Operadoras</a:t>
            </a:r>
            <a:endParaRPr kumimoji="0" lang="pt-BR" altLang="pt-BR" sz="3200" b="1" i="0" u="none" strike="noStrike" kern="1200" cap="none" spc="0" normalizeH="0" baseline="0" noProof="0" dirty="0">
              <a:ln>
                <a:noFill/>
              </a:ln>
              <a:solidFill>
                <a:srgbClr val="006E89"/>
              </a:solidFill>
              <a:effectLst/>
              <a:uLnTx/>
              <a:uFillTx/>
              <a:latin typeface="Calibri" panose="020F0502020204030204" pitchFamily="34" charset="0"/>
              <a:ea typeface="+mn-ea"/>
              <a:cs typeface="Arial" panose="020B0604020202020204" pitchFamily="34" charset="0"/>
            </a:endParaRPr>
          </a:p>
        </p:txBody>
      </p:sp>
      <p:graphicFrame>
        <p:nvGraphicFramePr>
          <p:cNvPr id="6" name="Diagrama 5">
            <a:extLst>
              <a:ext uri="{FF2B5EF4-FFF2-40B4-BE49-F238E27FC236}">
                <a16:creationId xmlns:a16="http://schemas.microsoft.com/office/drawing/2014/main" id="{062371F9-BB68-4081-8473-45EA78A428C9}"/>
              </a:ext>
            </a:extLst>
          </p:cNvPr>
          <p:cNvGraphicFramePr/>
          <p:nvPr>
            <p:extLst>
              <p:ext uri="{D42A27DB-BD31-4B8C-83A1-F6EECF244321}">
                <p14:modId xmlns:p14="http://schemas.microsoft.com/office/powerpoint/2010/main" val="2211985079"/>
              </p:ext>
            </p:extLst>
          </p:nvPr>
        </p:nvGraphicFramePr>
        <p:xfrm>
          <a:off x="1877903" y="2743200"/>
          <a:ext cx="5980636" cy="549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407726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B19FEF3-D827-49A5-B008-D24E1170D6E5}"/>
              </a:ext>
            </a:extLst>
          </p:cNvPr>
          <p:cNvSpPr txBox="1">
            <a:spLocks/>
          </p:cNvSpPr>
          <p:nvPr/>
        </p:nvSpPr>
        <p:spPr bwMode="auto">
          <a:xfrm>
            <a:off x="5132914" y="351328"/>
            <a:ext cx="7531842" cy="10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lstStyle>
            <a:lvl1pPr>
              <a:defRPr sz="3500">
                <a:solidFill>
                  <a:schemeClr val="tx1"/>
                </a:solidFill>
                <a:latin typeface="Calibri" panose="020F0502020204030204" pitchFamily="34" charset="0"/>
                <a:cs typeface="Arial" panose="020B0604020202020204" pitchFamily="34" charset="0"/>
              </a:defRPr>
            </a:lvl1pPr>
            <a:lvl2pPr marL="742950" indent="-285750">
              <a:defRPr sz="3500">
                <a:solidFill>
                  <a:schemeClr val="tx1"/>
                </a:solidFill>
                <a:latin typeface="Calibri" panose="020F0502020204030204" pitchFamily="34" charset="0"/>
                <a:cs typeface="Arial" panose="020B0604020202020204" pitchFamily="34" charset="0"/>
              </a:defRPr>
            </a:lvl2pPr>
            <a:lvl3pPr marL="1143000" indent="-228600">
              <a:defRPr sz="3500">
                <a:solidFill>
                  <a:schemeClr val="tx1"/>
                </a:solidFill>
                <a:latin typeface="Calibri" panose="020F0502020204030204" pitchFamily="34" charset="0"/>
                <a:cs typeface="Arial" panose="020B0604020202020204" pitchFamily="34" charset="0"/>
              </a:defRPr>
            </a:lvl3pPr>
            <a:lvl4pPr marL="1600200" indent="-228600">
              <a:defRPr sz="3500">
                <a:solidFill>
                  <a:schemeClr val="tx1"/>
                </a:solidFill>
                <a:latin typeface="Calibri" panose="020F0502020204030204" pitchFamily="34" charset="0"/>
                <a:cs typeface="Arial" panose="020B0604020202020204" pitchFamily="34" charset="0"/>
              </a:defRPr>
            </a:lvl4pPr>
            <a:lvl5pPr marL="2057400" indent="-228600">
              <a:defRPr sz="35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9pPr>
          </a:lstStyle>
          <a:p>
            <a:pPr algn="r" defTabSz="914400"/>
            <a:r>
              <a:rPr lang="pt-BR" altLang="pt-BR" sz="4000" b="1" dirty="0">
                <a:solidFill>
                  <a:srgbClr val="006E89"/>
                </a:solidFill>
                <a:latin typeface="+mn-lt"/>
                <a:ea typeface="+mj-ea"/>
                <a:cs typeface="+mj-cs"/>
              </a:rPr>
              <a:t>Vínculo – IN 26/2002 e anexos</a:t>
            </a:r>
          </a:p>
        </p:txBody>
      </p:sp>
      <p:graphicFrame>
        <p:nvGraphicFramePr>
          <p:cNvPr id="11" name="Diagrama 10">
            <a:extLst>
              <a:ext uri="{FF2B5EF4-FFF2-40B4-BE49-F238E27FC236}">
                <a16:creationId xmlns:a16="http://schemas.microsoft.com/office/drawing/2014/main" id="{C8ABC840-F2E3-4120-9287-37AB142FCC90}"/>
              </a:ext>
            </a:extLst>
          </p:cNvPr>
          <p:cNvGraphicFramePr/>
          <p:nvPr>
            <p:extLst>
              <p:ext uri="{D42A27DB-BD31-4B8C-83A1-F6EECF244321}">
                <p14:modId xmlns:p14="http://schemas.microsoft.com/office/powerpoint/2010/main" val="124084198"/>
              </p:ext>
            </p:extLst>
          </p:nvPr>
        </p:nvGraphicFramePr>
        <p:xfrm>
          <a:off x="351183" y="3566491"/>
          <a:ext cx="8547652" cy="3828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aixaDeTexto 11">
            <a:extLst>
              <a:ext uri="{FF2B5EF4-FFF2-40B4-BE49-F238E27FC236}">
                <a16:creationId xmlns:a16="http://schemas.microsoft.com/office/drawing/2014/main" id="{0761A6A2-32C7-4D2F-8F61-D3565E4BDC49}"/>
              </a:ext>
            </a:extLst>
          </p:cNvPr>
          <p:cNvSpPr txBox="1"/>
          <p:nvPr/>
        </p:nvSpPr>
        <p:spPr>
          <a:xfrm>
            <a:off x="1532645" y="7079242"/>
            <a:ext cx="6639339" cy="630942"/>
          </a:xfrm>
          <a:prstGeom prst="rect">
            <a:avLst/>
          </a:prstGeom>
          <a:noFill/>
        </p:spPr>
        <p:txBody>
          <a:bodyPr wrap="square" rtlCol="0">
            <a:spAutoFit/>
          </a:bodyPr>
          <a:lstStyle/>
          <a:p>
            <a:r>
              <a:rPr lang="pt-BR" b="1" dirty="0">
                <a:solidFill>
                  <a:srgbClr val="FF0000"/>
                </a:solidFill>
              </a:rPr>
              <a:t>*Assinatura eletrônica ou manual</a:t>
            </a:r>
          </a:p>
        </p:txBody>
      </p:sp>
      <p:graphicFrame>
        <p:nvGraphicFramePr>
          <p:cNvPr id="19" name="Diagrama 18">
            <a:extLst>
              <a:ext uri="{FF2B5EF4-FFF2-40B4-BE49-F238E27FC236}">
                <a16:creationId xmlns:a16="http://schemas.microsoft.com/office/drawing/2014/main" id="{B6140B6B-8588-4685-87D7-A386BF947260}"/>
              </a:ext>
            </a:extLst>
          </p:cNvPr>
          <p:cNvGraphicFramePr/>
          <p:nvPr>
            <p:extLst>
              <p:ext uri="{D42A27DB-BD31-4B8C-83A1-F6EECF244321}">
                <p14:modId xmlns:p14="http://schemas.microsoft.com/office/powerpoint/2010/main" val="4019113393"/>
              </p:ext>
            </p:extLst>
          </p:nvPr>
        </p:nvGraphicFramePr>
        <p:xfrm>
          <a:off x="9594575" y="1914386"/>
          <a:ext cx="7659756" cy="75211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397395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0B2D2C-A7B8-4C2E-B9ED-5FDEFFB372CD}"/>
              </a:ext>
            </a:extLst>
          </p:cNvPr>
          <p:cNvSpPr txBox="1">
            <a:spLocks/>
          </p:cNvSpPr>
          <p:nvPr/>
        </p:nvSpPr>
        <p:spPr bwMode="auto">
          <a:xfrm>
            <a:off x="6301409" y="341728"/>
            <a:ext cx="5685182" cy="10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lstStyle>
            <a:lvl1pPr>
              <a:defRPr sz="3500">
                <a:solidFill>
                  <a:schemeClr val="tx1"/>
                </a:solidFill>
                <a:latin typeface="Calibri" panose="020F0502020204030204" pitchFamily="34" charset="0"/>
                <a:cs typeface="Arial" panose="020B0604020202020204" pitchFamily="34" charset="0"/>
              </a:defRPr>
            </a:lvl1pPr>
            <a:lvl2pPr marL="742950" indent="-285750">
              <a:defRPr sz="3500">
                <a:solidFill>
                  <a:schemeClr val="tx1"/>
                </a:solidFill>
                <a:latin typeface="Calibri" panose="020F0502020204030204" pitchFamily="34" charset="0"/>
                <a:cs typeface="Arial" panose="020B0604020202020204" pitchFamily="34" charset="0"/>
              </a:defRPr>
            </a:lvl2pPr>
            <a:lvl3pPr marL="1143000" indent="-228600">
              <a:defRPr sz="3500">
                <a:solidFill>
                  <a:schemeClr val="tx1"/>
                </a:solidFill>
                <a:latin typeface="Calibri" panose="020F0502020204030204" pitchFamily="34" charset="0"/>
                <a:cs typeface="Arial" panose="020B0604020202020204" pitchFamily="34" charset="0"/>
              </a:defRPr>
            </a:lvl3pPr>
            <a:lvl4pPr marL="1600200" indent="-228600">
              <a:defRPr sz="3500">
                <a:solidFill>
                  <a:schemeClr val="tx1"/>
                </a:solidFill>
                <a:latin typeface="Calibri" panose="020F0502020204030204" pitchFamily="34" charset="0"/>
                <a:cs typeface="Arial" panose="020B0604020202020204" pitchFamily="34" charset="0"/>
              </a:defRPr>
            </a:lvl4pPr>
            <a:lvl5pPr marL="2057400" indent="-228600">
              <a:defRPr sz="35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9pPr>
          </a:lstStyle>
          <a:p>
            <a:pPr algn="r" defTabSz="914400"/>
            <a:r>
              <a:rPr lang="pt-BR" altLang="pt-BR" sz="4000" b="1" dirty="0">
                <a:solidFill>
                  <a:srgbClr val="006E89"/>
                </a:solidFill>
                <a:latin typeface="+mn-lt"/>
                <a:ea typeface="+mj-ea"/>
                <a:cs typeface="+mj-cs"/>
              </a:rPr>
              <a:t>Causas de Indeferimento</a:t>
            </a:r>
          </a:p>
        </p:txBody>
      </p:sp>
      <p:graphicFrame>
        <p:nvGraphicFramePr>
          <p:cNvPr id="14" name="Diagrama 13">
            <a:extLst>
              <a:ext uri="{FF2B5EF4-FFF2-40B4-BE49-F238E27FC236}">
                <a16:creationId xmlns:a16="http://schemas.microsoft.com/office/drawing/2014/main" id="{88AA6928-0794-4215-8F07-4ADCAD8EBC80}"/>
              </a:ext>
            </a:extLst>
          </p:cNvPr>
          <p:cNvGraphicFramePr/>
          <p:nvPr>
            <p:extLst>
              <p:ext uri="{D42A27DB-BD31-4B8C-83A1-F6EECF244321}">
                <p14:modId xmlns:p14="http://schemas.microsoft.com/office/powerpoint/2010/main" val="3199409826"/>
              </p:ext>
            </p:extLst>
          </p:nvPr>
        </p:nvGraphicFramePr>
        <p:xfrm>
          <a:off x="1179443" y="1762539"/>
          <a:ext cx="16326678" cy="7632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3656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6983895" y="328475"/>
            <a:ext cx="4320210" cy="10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lstStyle>
            <a:lvl1pPr>
              <a:defRPr sz="3500">
                <a:solidFill>
                  <a:schemeClr val="tx1"/>
                </a:solidFill>
                <a:latin typeface="Calibri" panose="020F0502020204030204" pitchFamily="34" charset="0"/>
                <a:cs typeface="Arial" panose="020B0604020202020204" pitchFamily="34" charset="0"/>
              </a:defRPr>
            </a:lvl1pPr>
            <a:lvl2pPr marL="742950" indent="-285750">
              <a:defRPr sz="3500">
                <a:solidFill>
                  <a:schemeClr val="tx1"/>
                </a:solidFill>
                <a:latin typeface="Calibri" panose="020F0502020204030204" pitchFamily="34" charset="0"/>
                <a:cs typeface="Arial" panose="020B0604020202020204" pitchFamily="34" charset="0"/>
              </a:defRPr>
            </a:lvl2pPr>
            <a:lvl3pPr marL="1143000" indent="-228600">
              <a:defRPr sz="3500">
                <a:solidFill>
                  <a:schemeClr val="tx1"/>
                </a:solidFill>
                <a:latin typeface="Calibri" panose="020F0502020204030204" pitchFamily="34" charset="0"/>
                <a:cs typeface="Arial" panose="020B0604020202020204" pitchFamily="34" charset="0"/>
              </a:defRPr>
            </a:lvl3pPr>
            <a:lvl4pPr marL="1600200" indent="-228600">
              <a:defRPr sz="3500">
                <a:solidFill>
                  <a:schemeClr val="tx1"/>
                </a:solidFill>
                <a:latin typeface="Calibri" panose="020F0502020204030204" pitchFamily="34" charset="0"/>
                <a:cs typeface="Arial" panose="020B0604020202020204" pitchFamily="34" charset="0"/>
              </a:defRPr>
            </a:lvl4pPr>
            <a:lvl5pPr marL="2057400" indent="-228600">
              <a:defRPr sz="35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9pPr>
          </a:lstStyle>
          <a:p>
            <a:pPr algn="r" defTabSz="914400"/>
            <a:r>
              <a:rPr lang="pt-BR" altLang="pt-BR" sz="4000" b="1" dirty="0">
                <a:solidFill>
                  <a:srgbClr val="006E89"/>
                </a:solidFill>
                <a:latin typeface="+mn-lt"/>
                <a:ea typeface="+mj-ea"/>
                <a:cs typeface="+mj-cs"/>
              </a:rPr>
              <a:t>Pontos Relevantes</a:t>
            </a:r>
          </a:p>
        </p:txBody>
      </p:sp>
      <p:graphicFrame>
        <p:nvGraphicFramePr>
          <p:cNvPr id="13" name="Diagrama 12">
            <a:extLst>
              <a:ext uri="{FF2B5EF4-FFF2-40B4-BE49-F238E27FC236}">
                <a16:creationId xmlns:a16="http://schemas.microsoft.com/office/drawing/2014/main" id="{3358D847-AE9C-462A-A383-208F62739CD9}"/>
              </a:ext>
            </a:extLst>
          </p:cNvPr>
          <p:cNvGraphicFramePr/>
          <p:nvPr>
            <p:extLst>
              <p:ext uri="{D42A27DB-BD31-4B8C-83A1-F6EECF244321}">
                <p14:modId xmlns:p14="http://schemas.microsoft.com/office/powerpoint/2010/main" val="1347941072"/>
              </p:ext>
            </p:extLst>
          </p:nvPr>
        </p:nvGraphicFramePr>
        <p:xfrm>
          <a:off x="3048000" y="1622839"/>
          <a:ext cx="121920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95112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F62AB-4EAB-4DDD-88CE-B20D7CD6823C}"/>
              </a:ext>
            </a:extLst>
          </p:cNvPr>
          <p:cNvSpPr txBox="1">
            <a:spLocks/>
          </p:cNvSpPr>
          <p:nvPr/>
        </p:nvSpPr>
        <p:spPr bwMode="auto">
          <a:xfrm>
            <a:off x="4483556" y="328476"/>
            <a:ext cx="9320887" cy="100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lstStyle>
            <a:lvl1pPr>
              <a:defRPr sz="3500">
                <a:solidFill>
                  <a:schemeClr val="tx1"/>
                </a:solidFill>
                <a:latin typeface="Calibri" panose="020F0502020204030204" pitchFamily="34" charset="0"/>
                <a:cs typeface="Arial" panose="020B0604020202020204" pitchFamily="34" charset="0"/>
              </a:defRPr>
            </a:lvl1pPr>
            <a:lvl2pPr marL="742950" indent="-285750">
              <a:defRPr sz="3500">
                <a:solidFill>
                  <a:schemeClr val="tx1"/>
                </a:solidFill>
                <a:latin typeface="Calibri" panose="020F0502020204030204" pitchFamily="34" charset="0"/>
                <a:cs typeface="Arial" panose="020B0604020202020204" pitchFamily="34" charset="0"/>
              </a:defRPr>
            </a:lvl2pPr>
            <a:lvl3pPr marL="1143000" indent="-228600">
              <a:defRPr sz="3500">
                <a:solidFill>
                  <a:schemeClr val="tx1"/>
                </a:solidFill>
                <a:latin typeface="Calibri" panose="020F0502020204030204" pitchFamily="34" charset="0"/>
                <a:cs typeface="Arial" panose="020B0604020202020204" pitchFamily="34" charset="0"/>
              </a:defRPr>
            </a:lvl3pPr>
            <a:lvl4pPr marL="1600200" indent="-228600">
              <a:defRPr sz="3500">
                <a:solidFill>
                  <a:schemeClr val="tx1"/>
                </a:solidFill>
                <a:latin typeface="Calibri" panose="020F0502020204030204" pitchFamily="34" charset="0"/>
                <a:cs typeface="Arial" panose="020B0604020202020204" pitchFamily="34" charset="0"/>
              </a:defRPr>
            </a:lvl4pPr>
            <a:lvl5pPr marL="2057400" indent="-228600">
              <a:defRPr sz="35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3500">
                <a:solidFill>
                  <a:schemeClr val="tx1"/>
                </a:solidFill>
                <a:latin typeface="Calibri" panose="020F0502020204030204" pitchFamily="34" charset="0"/>
                <a:cs typeface="Arial" panose="020B0604020202020204" pitchFamily="34" charset="0"/>
              </a:defRPr>
            </a:lvl9pPr>
          </a:lstStyle>
          <a:p>
            <a:pPr algn="r" defTabSz="914400"/>
            <a:r>
              <a:rPr lang="pt-BR" altLang="pt-BR" sz="4000" b="1" dirty="0">
                <a:solidFill>
                  <a:srgbClr val="006E89"/>
                </a:solidFill>
                <a:latin typeface="+mn-lt"/>
                <a:ea typeface="+mj-ea"/>
                <a:cs typeface="+mj-cs"/>
              </a:rPr>
              <a:t>Contratos e Movimentação Eletrônica</a:t>
            </a:r>
          </a:p>
        </p:txBody>
      </p:sp>
      <p:pic>
        <p:nvPicPr>
          <p:cNvPr id="5" name="Imagem 4" descr="Texto, Quadro de comunicações&#10;&#10;Descrição gerada automaticamente">
            <a:extLst>
              <a:ext uri="{FF2B5EF4-FFF2-40B4-BE49-F238E27FC236}">
                <a16:creationId xmlns:a16="http://schemas.microsoft.com/office/drawing/2014/main" id="{F4789CE6-E856-4016-BEE1-FE45BDB725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8809" y="2511839"/>
            <a:ext cx="7158621" cy="6440555"/>
          </a:xfrm>
          <a:prstGeom prst="ellipse">
            <a:avLst/>
          </a:prstGeom>
          <a:ln>
            <a:noFill/>
          </a:ln>
          <a:effectLst>
            <a:softEdge rad="112500"/>
          </a:effectLst>
        </p:spPr>
      </p:pic>
      <p:graphicFrame>
        <p:nvGraphicFramePr>
          <p:cNvPr id="8" name="Diagrama 7">
            <a:extLst>
              <a:ext uri="{FF2B5EF4-FFF2-40B4-BE49-F238E27FC236}">
                <a16:creationId xmlns:a16="http://schemas.microsoft.com/office/drawing/2014/main" id="{221F5DD2-77E5-459C-8D0E-7EE2836C8E7F}"/>
              </a:ext>
            </a:extLst>
          </p:cNvPr>
          <p:cNvGraphicFramePr/>
          <p:nvPr>
            <p:extLst>
              <p:ext uri="{D42A27DB-BD31-4B8C-83A1-F6EECF244321}">
                <p14:modId xmlns:p14="http://schemas.microsoft.com/office/powerpoint/2010/main" val="3077479189"/>
              </p:ext>
            </p:extLst>
          </p:nvPr>
        </p:nvGraphicFramePr>
        <p:xfrm>
          <a:off x="8136834" y="3856383"/>
          <a:ext cx="9463330" cy="35913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28191949"/>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Personalizar design">
  <a:themeElements>
    <a:clrScheme name="Personalizada 2">
      <a:dk1>
        <a:srgbClr val="333333"/>
      </a:dk1>
      <a:lt1>
        <a:srgbClr val="FFFFFF"/>
      </a:lt1>
      <a:dk2>
        <a:srgbClr val="FFFFFF"/>
      </a:dk2>
      <a:lt2>
        <a:srgbClr val="FFFFFF"/>
      </a:lt2>
      <a:accent1>
        <a:srgbClr val="006E89"/>
      </a:accent1>
      <a:accent2>
        <a:srgbClr val="6D983F"/>
      </a:accent2>
      <a:accent3>
        <a:srgbClr val="F47521"/>
      </a:accent3>
      <a:accent4>
        <a:srgbClr val="A05A09"/>
      </a:accent4>
      <a:accent5>
        <a:srgbClr val="D6BF16"/>
      </a:accent5>
      <a:accent6>
        <a:srgbClr val="A5BFDE"/>
      </a:accent6>
      <a:hlink>
        <a:srgbClr val="195214"/>
      </a:hlink>
      <a:folHlink>
        <a:srgbClr val="6836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9254EA92E803C47B4630514291DF7CE" ma:contentTypeVersion="14" ma:contentTypeDescription="Crie um novo documento." ma:contentTypeScope="" ma:versionID="2b0cc428ca8ded3bd66369add0eb7390">
  <xsd:schema xmlns:xsd="http://www.w3.org/2001/XMLSchema" xmlns:xs="http://www.w3.org/2001/XMLSchema" xmlns:p="http://schemas.microsoft.com/office/2006/metadata/properties" xmlns:ns3="3a901065-0bfb-431d-a607-b1728f94fea2" xmlns:ns4="ff60e3a3-ce4b-4c7e-9fe0-2a65f56f863e" targetNamespace="http://schemas.microsoft.com/office/2006/metadata/properties" ma:root="true" ma:fieldsID="eb7e3e79e3b83207f2bc7cc7e81776a2" ns3:_="" ns4:_="">
    <xsd:import namespace="3a901065-0bfb-431d-a607-b1728f94fea2"/>
    <xsd:import namespace="ff60e3a3-ce4b-4c7e-9fe0-2a65f56f86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901065-0bfb-431d-a607-b1728f94fea2" elementFormDefault="qualified">
    <xsd:import namespace="http://schemas.microsoft.com/office/2006/documentManagement/types"/>
    <xsd:import namespace="http://schemas.microsoft.com/office/infopath/2007/PartnerControls"/>
    <xsd:element name="SharedWithUsers" ma:index="8" nillable="true" ma:displayName="Com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description="" ma:internalName="SharedWithDetails" ma:readOnly="true">
      <xsd:simpleType>
        <xsd:restriction base="dms:Note">
          <xsd:maxLength value="255"/>
        </xsd:restriction>
      </xsd:simpleType>
    </xsd:element>
    <xsd:element name="SharingHintHash" ma:index="10" nillable="true" ma:displayName="Hash de Dica de Compartilhamento"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60e3a3-ce4b-4c7e-9fe0-2a65f56f86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D2C249-0BDB-4FD1-A479-AC5E6C88C3AA}">
  <ds:schemaRefs>
    <ds:schemaRef ds:uri="3a901065-0bfb-431d-a607-b1728f94fea2"/>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ff60e3a3-ce4b-4c7e-9fe0-2a65f56f863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CD9EEBE-E7CC-4736-9049-E6CEC16C4119}">
  <ds:schemaRefs>
    <ds:schemaRef ds:uri="http://schemas.microsoft.com/sharepoint/v3/contenttype/forms"/>
  </ds:schemaRefs>
</ds:datastoreItem>
</file>

<file path=customXml/itemProps3.xml><?xml version="1.0" encoding="utf-8"?>
<ds:datastoreItem xmlns:ds="http://schemas.openxmlformats.org/officeDocument/2006/customXml" ds:itemID="{A14E6045-4D0B-4268-B0FF-C40795C56FBB}">
  <ds:schemaRefs>
    <ds:schemaRef ds:uri="3a901065-0bfb-431d-a607-b1728f94fea2"/>
    <ds:schemaRef ds:uri="ff60e3a3-ce4b-4c7e-9fe0-2a65f56f86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Apex</Template>
  <TotalTime>7259</TotalTime>
  <Words>1823</Words>
  <Application>Microsoft Office PowerPoint</Application>
  <PresentationFormat>Personalizar</PresentationFormat>
  <Paragraphs>422</Paragraphs>
  <Slides>17</Slides>
  <Notes>2</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17</vt:i4>
      </vt:variant>
    </vt:vector>
  </HeadingPairs>
  <TitlesOfParts>
    <vt:vector size="23" baseType="lpstr">
      <vt:lpstr>Arial</vt:lpstr>
      <vt:lpstr>Calibri</vt:lpstr>
      <vt:lpstr>Calibri Light</vt:lpstr>
      <vt:lpstr>Verdana</vt:lpstr>
      <vt:lpstr>Office Theme</vt:lpstr>
      <vt:lpstr>2_Personalizar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Expertise</dc:title>
  <dc:creator>Expertise Inteligencia e pesquisa de mercado</dc:creator>
  <cp:lastModifiedBy>Adriana Bion Wanderley</cp:lastModifiedBy>
  <cp:revision>5</cp:revision>
  <dcterms:created xsi:type="dcterms:W3CDTF">2016-01-16T10:55:01Z</dcterms:created>
  <dcterms:modified xsi:type="dcterms:W3CDTF">2023-10-05T16:59:05Z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0x01010039254EA92E803C47B4630514291DF7CE</vt:lpwstr>
  </property>
</Properties>
</file>