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"/>
  </p:notesMasterIdLst>
  <p:sldIdLst>
    <p:sldId id="256" r:id="rId2"/>
    <p:sldId id="265" r:id="rId3"/>
    <p:sldId id="264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922"/>
    <a:srgbClr val="D3C5AF"/>
    <a:srgbClr val="0C484C"/>
    <a:srgbClr val="08484C"/>
    <a:srgbClr val="00995D"/>
    <a:srgbClr val="FFFFFF"/>
    <a:srgbClr val="9A7F54"/>
    <a:srgbClr val="AC9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63" d="100"/>
          <a:sy n="63" d="100"/>
        </p:scale>
        <p:origin x="102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44C04-6517-40A9-B8A4-CA498911FF76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A4515-4535-4A36-ADB3-FB1449F3E7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41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4515-4535-4A36-ADB3-FB1449F3E74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889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7" cy="68579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438401" y="3551728"/>
            <a:ext cx="7785099" cy="868666"/>
          </a:xfrm>
        </p:spPr>
        <p:txBody>
          <a:bodyPr anchor="b"/>
          <a:lstStyle>
            <a:lvl1pPr algn="l">
              <a:lnSpc>
                <a:spcPts val="5000"/>
              </a:lnSpc>
              <a:defRPr sz="6000" b="1" baseline="0">
                <a:solidFill>
                  <a:srgbClr val="0C484C"/>
                </a:solidFill>
              </a:defRPr>
            </a:lvl1pPr>
          </a:lstStyle>
          <a:p>
            <a:r>
              <a:rPr lang="pt-BR" dirty="0"/>
              <a:t>Insira aqui o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438401" y="4420394"/>
            <a:ext cx="7785099" cy="599467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rgbClr val="0848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Caso necessário, insira um subtítulo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40E6736-1E55-4472-810B-4084C2D891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75192" y="585934"/>
            <a:ext cx="2865500" cy="9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6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7" cy="6857999"/>
          </a:xfrm>
          <a:prstGeom prst="rect">
            <a:avLst/>
          </a:prstGeo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321799" y="6409803"/>
            <a:ext cx="2743200" cy="365125"/>
          </a:xfrm>
        </p:spPr>
        <p:txBody>
          <a:bodyPr/>
          <a:lstStyle>
            <a:lvl1pPr>
              <a:defRPr b="1" i="1">
                <a:solidFill>
                  <a:schemeClr val="bg1"/>
                </a:solidFill>
              </a:defRPr>
            </a:lvl1pPr>
          </a:lstStyle>
          <a:p>
            <a:fld id="{0B2821BB-D42A-45DB-8B76-7C8BA77D528D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0A2C1CA-B911-45EC-A137-0D6147D3D3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921" y="943805"/>
            <a:ext cx="9525079" cy="508918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00995D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Clique aqui para adicionar um título</a:t>
            </a:r>
          </a:p>
        </p:txBody>
      </p:sp>
      <p:sp>
        <p:nvSpPr>
          <p:cNvPr id="8" name="Espaço Reservado para Conteúdo 5">
            <a:extLst>
              <a:ext uri="{FF2B5EF4-FFF2-40B4-BE49-F238E27FC236}">
                <a16:creationId xmlns:a16="http://schemas.microsoft.com/office/drawing/2014/main" id="{A77CEACD-618E-4CDC-9679-9015C3B50B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2921" y="1790476"/>
            <a:ext cx="9525079" cy="410445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/>
              <a:t>Clique para adicionar um texto</a:t>
            </a:r>
          </a:p>
        </p:txBody>
      </p:sp>
    </p:spTree>
    <p:extLst>
      <p:ext uri="{BB962C8B-B14F-4D97-AF65-F5344CB8AC3E}">
        <p14:creationId xmlns:p14="http://schemas.microsoft.com/office/powerpoint/2010/main" val="279835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5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1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12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821BB-D42A-45DB-8B76-7C8BA77D5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11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18361" y="3551728"/>
            <a:ext cx="10728959" cy="868666"/>
          </a:xfrm>
        </p:spPr>
        <p:txBody>
          <a:bodyPr>
            <a:noAutofit/>
          </a:bodyPr>
          <a:lstStyle/>
          <a:p>
            <a:r>
              <a:rPr lang="pt-BR" sz="3000" dirty="0"/>
              <a:t>25ª Reunião do Núcleo Estadual de Regulamentação da ANS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0131C68-AC3E-4B71-8356-50B6653E9D60}"/>
              </a:ext>
            </a:extLst>
          </p:cNvPr>
          <p:cNvSpPr txBox="1"/>
          <p:nvPr/>
        </p:nvSpPr>
        <p:spPr>
          <a:xfrm>
            <a:off x="10558027" y="621605"/>
            <a:ext cx="89535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BR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002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5B680BC-78E9-43BF-85D0-9D05897DF7D5}"/>
              </a:ext>
            </a:extLst>
          </p:cNvPr>
          <p:cNvSpPr txBox="1"/>
          <p:nvPr/>
        </p:nvSpPr>
        <p:spPr>
          <a:xfrm>
            <a:off x="10558027" y="1162420"/>
            <a:ext cx="89535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BR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00:05</a:t>
            </a:r>
          </a:p>
        </p:txBody>
      </p:sp>
    </p:spTree>
    <p:extLst>
      <p:ext uri="{BB962C8B-B14F-4D97-AF65-F5344CB8AC3E}">
        <p14:creationId xmlns:p14="http://schemas.microsoft.com/office/powerpoint/2010/main" val="182800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1BB-D42A-45DB-8B76-7C8BA77D528D}" type="slidenum">
              <a:rPr lang="pt-BR" smtClean="0"/>
              <a:t>2</a:t>
            </a:fld>
            <a:endParaRPr lang="pt-BR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Pauta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249BD47-9881-9C39-1442-E9339AB64FE4}"/>
              </a:ext>
            </a:extLst>
          </p:cNvPr>
          <p:cNvSpPr txBox="1"/>
          <p:nvPr/>
        </p:nvSpPr>
        <p:spPr>
          <a:xfrm>
            <a:off x="1142921" y="1790090"/>
            <a:ext cx="10219144" cy="327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pt-BR" b="1" dirty="0">
                <a:solidFill>
                  <a:srgbClr val="666666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Painel de Atualizações 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rgbClr val="666666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    Atos normativos publicados .............................. Juliane Anzolin (Unimed Pato Branco)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rgbClr val="666666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    Deliberações da </a:t>
            </a:r>
            <a:r>
              <a:rPr lang="pt-BR" b="1" dirty="0" err="1">
                <a:solidFill>
                  <a:srgbClr val="666666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Dicol</a:t>
            </a:r>
            <a:r>
              <a:rPr lang="pt-BR" b="1" dirty="0">
                <a:solidFill>
                  <a:srgbClr val="666666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/ANS ................................ Alexandre Lopes (Unimed Londrina)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rgbClr val="666666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2. Indicadores do IDSS (ano-base 2024) .................... Vinícius Dal Witt (</a:t>
            </a:r>
            <a:r>
              <a:rPr lang="pt-BR" b="1" dirty="0" err="1">
                <a:solidFill>
                  <a:srgbClr val="666666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Blendus</a:t>
            </a:r>
            <a:r>
              <a:rPr lang="pt-BR" b="1" dirty="0">
                <a:solidFill>
                  <a:srgbClr val="666666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rgbClr val="666666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3. Considerações sobre a CP 121 ............................ Fabiano Pereira (Unimed Paraná)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rgbClr val="666666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4. Mudanças na CERSUS </a:t>
            </a:r>
            <a:r>
              <a:rPr lang="pt-BR" sz="1800" b="1" dirty="0">
                <a:solidFill>
                  <a:srgbClr val="66666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....................................... Fabiano Pereira (Unimed Paraná)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rgbClr val="66666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Outros assuntos dos participantes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7243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41DBBD6-AAEB-3EA0-8C6F-E0134DEB8F27}"/>
              </a:ext>
            </a:extLst>
          </p:cNvPr>
          <p:cNvSpPr txBox="1"/>
          <p:nvPr/>
        </p:nvSpPr>
        <p:spPr>
          <a:xfrm>
            <a:off x="3535680" y="3190473"/>
            <a:ext cx="47953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dirty="0"/>
              <a:t>a.regulamentar@unimedpr.coop.br</a:t>
            </a:r>
          </a:p>
        </p:txBody>
      </p:sp>
    </p:spTree>
    <p:extLst>
      <p:ext uri="{BB962C8B-B14F-4D97-AF65-F5344CB8AC3E}">
        <p14:creationId xmlns:p14="http://schemas.microsoft.com/office/powerpoint/2010/main" val="22980731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99</Words>
  <Application>Microsoft Office PowerPoint</Application>
  <PresentationFormat>Widescreen</PresentationFormat>
  <Paragraphs>14</Paragraphs>
  <Slides>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Trebuchet MS</vt:lpstr>
      <vt:lpstr>Tema do Office</vt:lpstr>
      <vt:lpstr>25ª Reunião do Núcleo Estadual de Regulamentação da ANS</vt:lpstr>
      <vt:lpstr>Pauta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FDPR-COMU-Fernanda Caroline Garcia</dc:creator>
  <cp:lastModifiedBy>FDPR-JURI-Fabiano Luiz Ribeiro Pereira</cp:lastModifiedBy>
  <cp:revision>26</cp:revision>
  <dcterms:created xsi:type="dcterms:W3CDTF">2023-01-11T14:30:29Z</dcterms:created>
  <dcterms:modified xsi:type="dcterms:W3CDTF">2024-03-28T11:26:47Z</dcterms:modified>
</cp:coreProperties>
</file>