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73" r:id="rId4"/>
    <p:sldId id="274" r:id="rId5"/>
    <p:sldId id="275" r:id="rId6"/>
    <p:sldId id="276" r:id="rId7"/>
    <p:sldId id="277" r:id="rId8"/>
    <p:sldId id="285" r:id="rId9"/>
    <p:sldId id="286" r:id="rId10"/>
    <p:sldId id="272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DPR-COMU-Wellington Marçal" initials="WM" lastIdx="6" clrIdx="0">
    <p:extLst>
      <p:ext uri="{19B8F6BF-5375-455C-9EA6-DF929625EA0E}">
        <p15:presenceInfo xmlns:p15="http://schemas.microsoft.com/office/powerpoint/2012/main" userId="S::wmarcal@unimedpr.com.br::8a4416d7-fa31-4348-80d8-06f1813ef8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922"/>
    <a:srgbClr val="BBD034"/>
    <a:srgbClr val="0C484C"/>
    <a:srgbClr val="008C50"/>
    <a:srgbClr val="FFFCE9"/>
    <a:srgbClr val="F8F5EC"/>
    <a:srgbClr val="000000"/>
    <a:srgbClr val="F4F3E7"/>
    <a:srgbClr val="00995D"/>
    <a:srgbClr val="A4D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6" d="100"/>
          <a:sy n="76" d="100"/>
        </p:scale>
        <p:origin x="62" y="96"/>
      </p:cViewPr>
      <p:guideLst>
        <p:guide orient="horz" pos="118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44C04-6517-40A9-B8A4-CA498911FF76}" type="datetimeFigureOut">
              <a:rPr lang="pt-BR" smtClean="0"/>
              <a:t>24/09/2025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A4515-4535-4A36-ADB3-FB1449F3E7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41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aber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689417" y="1625600"/>
            <a:ext cx="4202546" cy="1969457"/>
          </a:xfrm>
        </p:spPr>
        <p:txBody>
          <a:bodyPr anchor="b">
            <a:noAutofit/>
          </a:bodyPr>
          <a:lstStyle>
            <a:lvl1pPr algn="ctr">
              <a:lnSpc>
                <a:spcPts val="5000"/>
              </a:lnSpc>
              <a:defRPr sz="4000" b="1" baseline="0">
                <a:solidFill>
                  <a:srgbClr val="EF7922"/>
                </a:solidFill>
                <a:latin typeface="+mn-lt"/>
              </a:defRPr>
            </a:lvl1pPr>
          </a:lstStyle>
          <a:p>
            <a:r>
              <a:rPr lang="pt-BR" dirty="0"/>
              <a:t>Insira aqui o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689417" y="3806929"/>
            <a:ext cx="4202546" cy="1508244"/>
          </a:xfrm>
        </p:spPr>
        <p:txBody>
          <a:bodyPr anchor="t">
            <a:noAutofit/>
          </a:bodyPr>
          <a:lstStyle>
            <a:lvl1pPr marL="0" indent="0" algn="ctr">
              <a:buNone/>
              <a:defRPr sz="2500" b="1" baseline="0">
                <a:solidFill>
                  <a:srgbClr val="BBD03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Nome do palestrante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40E6736-1E55-4472-810B-4084C2D891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868" y="172851"/>
            <a:ext cx="2542223" cy="8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61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97" userDrawn="1">
          <p15:clr>
            <a:srgbClr val="FBAE40"/>
          </p15:clr>
        </p15:guide>
        <p15:guide id="2" pos="7491" userDrawn="1">
          <p15:clr>
            <a:srgbClr val="FBAE40"/>
          </p15:clr>
        </p15:guide>
        <p15:guide id="3" pos="18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29419" y="6344493"/>
            <a:ext cx="2743200" cy="365125"/>
          </a:xfrm>
        </p:spPr>
        <p:txBody>
          <a:bodyPr/>
          <a:lstStyle>
            <a:lvl1pPr>
              <a:defRPr sz="1600" b="1" i="1">
                <a:solidFill>
                  <a:schemeClr val="bg1"/>
                </a:solidFill>
              </a:defRPr>
            </a:lvl1pPr>
          </a:lstStyle>
          <a:p>
            <a:fld id="{0B2821BB-D42A-45DB-8B76-7C8BA77D528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0A2C1CA-B911-45EC-A137-0D6147D3D3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872" y="219214"/>
            <a:ext cx="10058479" cy="508918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0995D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Clique aqui para adicionar um título</a:t>
            </a:r>
          </a:p>
        </p:txBody>
      </p:sp>
      <p:sp>
        <p:nvSpPr>
          <p:cNvPr id="8" name="Espaço Reservado para Conteúdo 5">
            <a:extLst>
              <a:ext uri="{FF2B5EF4-FFF2-40B4-BE49-F238E27FC236}">
                <a16:creationId xmlns:a16="http://schemas.microsoft.com/office/drawing/2014/main" id="{A77CEACD-618E-4CDC-9679-9015C3B50B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502" y="1564206"/>
            <a:ext cx="10058479" cy="394421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Clique para adicionar um texto</a:t>
            </a:r>
          </a:p>
        </p:txBody>
      </p:sp>
    </p:spTree>
    <p:extLst>
      <p:ext uri="{BB962C8B-B14F-4D97-AF65-F5344CB8AC3E}">
        <p14:creationId xmlns:p14="http://schemas.microsoft.com/office/powerpoint/2010/main" val="2798352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pos="59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E07232-E0C7-0AC2-C7FC-F2315117DB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19400" y="1638300"/>
            <a:ext cx="6553200" cy="36118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5000" b="1">
                <a:solidFill>
                  <a:srgbClr val="0C484C"/>
                </a:solidFill>
              </a:defRPr>
            </a:lvl1pPr>
          </a:lstStyle>
          <a:p>
            <a:pPr lvl="0"/>
            <a:r>
              <a:rPr lang="pt-BR" dirty="0"/>
              <a:t>Slide título/separador</a:t>
            </a:r>
          </a:p>
        </p:txBody>
      </p:sp>
    </p:spTree>
    <p:extLst>
      <p:ext uri="{BB962C8B-B14F-4D97-AF65-F5344CB8AC3E}">
        <p14:creationId xmlns:p14="http://schemas.microsoft.com/office/powerpoint/2010/main" val="3771618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ncerram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AC50964F-3F9E-C4ED-3A50-3822309976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83054" y="1485205"/>
            <a:ext cx="3990109" cy="1908234"/>
          </a:xfrm>
        </p:spPr>
        <p:txBody>
          <a:bodyPr anchor="b">
            <a:normAutofit/>
          </a:bodyPr>
          <a:lstStyle>
            <a:lvl1pPr marL="0" indent="0" algn="r">
              <a:buNone/>
              <a:defRPr sz="4000" b="1">
                <a:solidFill>
                  <a:srgbClr val="EF7922"/>
                </a:solidFill>
              </a:defRPr>
            </a:lvl1pPr>
          </a:lstStyle>
          <a:p>
            <a:pPr lvl="0"/>
            <a:r>
              <a:rPr lang="pt-BR" dirty="0"/>
              <a:t>Nome palestrante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3D8073-91C2-305B-7B32-E3BA109BC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3054" y="3619500"/>
            <a:ext cx="3990109" cy="1753295"/>
          </a:xfrm>
        </p:spPr>
        <p:txBody>
          <a:bodyPr anchor="t">
            <a:normAutofit/>
          </a:bodyPr>
          <a:lstStyle>
            <a:lvl1pPr marL="0" indent="0" algn="r">
              <a:buNone/>
              <a:defRPr sz="3500" b="0">
                <a:solidFill>
                  <a:srgbClr val="BBD034"/>
                </a:solidFill>
              </a:defRPr>
            </a:lvl1pPr>
          </a:lstStyle>
          <a:p>
            <a:pPr lvl="0"/>
            <a:r>
              <a:rPr lang="pt-BR" dirty="0"/>
              <a:t>@palestrante</a:t>
            </a:r>
            <a:br>
              <a:rPr lang="pt-BR" dirty="0"/>
            </a:br>
            <a:r>
              <a:rPr lang="pt-BR" dirty="0"/>
              <a:t>@palestrante</a:t>
            </a:r>
          </a:p>
        </p:txBody>
      </p:sp>
    </p:spTree>
    <p:extLst>
      <p:ext uri="{BB962C8B-B14F-4D97-AF65-F5344CB8AC3E}">
        <p14:creationId xmlns:p14="http://schemas.microsoft.com/office/powerpoint/2010/main" val="3909781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821BB-D42A-45DB-8B76-7C8BA77D5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11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0131C68-AC3E-4B71-8356-50B6653E9D60}"/>
              </a:ext>
            </a:extLst>
          </p:cNvPr>
          <p:cNvSpPr txBox="1"/>
          <p:nvPr/>
        </p:nvSpPr>
        <p:spPr>
          <a:xfrm>
            <a:off x="1626734" y="172543"/>
            <a:ext cx="98488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010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5B680BC-78E9-43BF-85D0-9D05897DF7D5}"/>
              </a:ext>
            </a:extLst>
          </p:cNvPr>
          <p:cNvSpPr txBox="1"/>
          <p:nvPr/>
        </p:nvSpPr>
        <p:spPr>
          <a:xfrm>
            <a:off x="1626734" y="660018"/>
            <a:ext cx="98488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05:00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7D3AC2E9-9AD7-8498-71CB-EB39F13C6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CERPRO - SIR/REP</a:t>
            </a:r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9E6B8AD6-9F88-ED4E-E7FA-D918A3A114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Ives Tomita</a:t>
            </a:r>
          </a:p>
        </p:txBody>
      </p:sp>
    </p:spTree>
    <p:extLst>
      <p:ext uri="{BB962C8B-B14F-4D97-AF65-F5344CB8AC3E}">
        <p14:creationId xmlns:p14="http://schemas.microsoft.com/office/powerpoint/2010/main" val="182800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934D89-67EF-B59E-6243-CC809AB328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Ives Tomita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EC7F18-8BC2-C447-0C88-54ADC3887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ives@sir.adm.br</a:t>
            </a:r>
          </a:p>
          <a:p>
            <a:r>
              <a:rPr lang="pt-BR" dirty="0"/>
              <a:t>www.sir.adm.br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0C6C2C9-AFFB-0915-F775-02FAA26452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45238"/>
            <a:ext cx="2743200" cy="365125"/>
          </a:xfrm>
        </p:spPr>
        <p:txBody>
          <a:bodyPr/>
          <a:lstStyle/>
          <a:p>
            <a:fld id="{0B2821BB-D42A-45DB-8B76-7C8BA77D528D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238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2923FC3-EBB2-D61B-A448-F6F117A6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12CB3FDE-F0C7-D7C3-CD47-9297342EC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CERPRO – SIR/REP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312D46D-D955-573A-14EE-D85AB76F8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213" y="1673048"/>
            <a:ext cx="10058400" cy="372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5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3BA6D-125B-7E9F-6B83-D8C8CE5E5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928027B-F725-EFBC-CEE7-6FAB0D89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6A67BF8-BCBD-FF23-6E66-6FC314E2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CERPRO – SIR/REP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F9F988B-08E0-256E-8A1C-0B729466E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26" y="1018620"/>
            <a:ext cx="11416347" cy="429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6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10DFA-B1EC-24F2-D2D4-EBFC8CB39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199F363-1AC0-8D2E-1937-66EB7E4F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244A0F9D-A374-D005-24FE-42D688CC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CERPRO – SIR/REP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833106E-3C29-3DDA-A4CF-1F9005DBC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213" y="1710243"/>
            <a:ext cx="10058400" cy="36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0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8E911-65DE-134A-95FA-33937744C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7D53C52-E06B-DC36-3BE9-E54D4D9C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C6CD6ED2-BC29-1D6C-163F-682C3190E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CERPRO – SIR/REP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0CA66C4-1C9F-3F0B-F847-455A7A7D8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213" y="1697121"/>
            <a:ext cx="10058400" cy="367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02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3366C-54CC-D76E-AD17-008472147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4BA19AD-4F02-CD47-5A0A-7A82ED7B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16BEAAAA-9319-040D-3A91-8BC7EF210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CERPRO – SIR/REP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1A8BAF1-315A-BC7E-1027-71BE1DD2E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213" y="1717421"/>
            <a:ext cx="10058400" cy="36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4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650A5-5E4E-6F94-6113-168D6D5DE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E56B111-4F8C-BCFC-BFCB-AE734F8E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58223651-2771-672C-E046-1F82E1D2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CERPRO – SIR/REP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4BC184B-BD84-D627-1076-D4C1A9692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213" y="1733647"/>
            <a:ext cx="10058400" cy="360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3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FBC37-2213-73F6-8CFC-682BA5086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ED8F50D-3580-CCF8-BDDA-E536B178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F55ECAE0-9DCB-D583-457E-14458E1AC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CERPRO – SIR/REP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F1A0702D-50C4-46FA-4275-1C7353A17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213" y="1697693"/>
            <a:ext cx="10058400" cy="367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4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F4EFA-9B9C-C2F6-A6BC-AE6951562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3E3A318-EF6C-9E80-B041-D9AE3E16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1BB-D42A-45DB-8B76-7C8BA77D528D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6CBA9CB5-1C3C-E84A-3088-E850D97F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CERPRO – SIR/REP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E5E2E66-04A2-048E-36BC-CA1B3C0AF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96" y="1818640"/>
            <a:ext cx="11495007" cy="265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007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74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Tema do Office</vt:lpstr>
      <vt:lpstr>CERPRO - SIR/REP</vt:lpstr>
      <vt:lpstr>CERPRO – SIR/REP</vt:lpstr>
      <vt:lpstr>CERPRO – SIR/REP</vt:lpstr>
      <vt:lpstr>CERPRO – SIR/REP</vt:lpstr>
      <vt:lpstr>CERPRO – SIR/REP</vt:lpstr>
      <vt:lpstr>CERPRO – SIR/REP</vt:lpstr>
      <vt:lpstr>CERPRO – SIR/REP</vt:lpstr>
      <vt:lpstr>CERPRO – SIR/REP</vt:lpstr>
      <vt:lpstr>CERPRO – SIR/REP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FDPR-COMU-Fernanda Caroline Garcia</dc:creator>
  <cp:lastModifiedBy>FDPR-JURI-Cristiane Goncalves Pereira</cp:lastModifiedBy>
  <cp:revision>46</cp:revision>
  <dcterms:created xsi:type="dcterms:W3CDTF">2023-01-11T14:30:29Z</dcterms:created>
  <dcterms:modified xsi:type="dcterms:W3CDTF">2025-09-24T10:41:50Z</dcterms:modified>
</cp:coreProperties>
</file>