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8"/>
  </p:notesMasterIdLst>
  <p:sldIdLst>
    <p:sldId id="256" r:id="rId5"/>
    <p:sldId id="265" r:id="rId6"/>
    <p:sldId id="267" r:id="rId7"/>
    <p:sldId id="276" r:id="rId8"/>
    <p:sldId id="275" r:id="rId9"/>
    <p:sldId id="277" r:id="rId10"/>
    <p:sldId id="278" r:id="rId11"/>
    <p:sldId id="274" r:id="rId12"/>
    <p:sldId id="279" r:id="rId13"/>
    <p:sldId id="280" r:id="rId14"/>
    <p:sldId id="281" r:id="rId15"/>
    <p:sldId id="282" r:id="rId16"/>
    <p:sldId id="272" r:id="rId17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185" userDrawn="1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FDPR-COMU-Wellington Marçal" initials="WM" lastIdx="6" clrIdx="0">
    <p:extLst>
      <p:ext uri="{19B8F6BF-5375-455C-9EA6-DF929625EA0E}">
        <p15:presenceInfo xmlns:p15="http://schemas.microsoft.com/office/powerpoint/2012/main" userId="S::wmarcal@unimedpr.com.br::8a4416d7-fa31-4348-80d8-06f1813ef8a4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C50"/>
    <a:srgbClr val="EF7922"/>
    <a:srgbClr val="BBD034"/>
    <a:srgbClr val="0C484C"/>
    <a:srgbClr val="FFFCE9"/>
    <a:srgbClr val="F8F5EC"/>
    <a:srgbClr val="000000"/>
    <a:srgbClr val="F4F3E7"/>
    <a:srgbClr val="00995D"/>
    <a:srgbClr val="A4D8D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94434" autoAdjust="0"/>
  </p:normalViewPr>
  <p:slideViewPr>
    <p:cSldViewPr snapToGrid="0">
      <p:cViewPr varScale="1">
        <p:scale>
          <a:sx n="64" d="100"/>
          <a:sy n="64" d="100"/>
        </p:scale>
        <p:origin x="978" y="78"/>
      </p:cViewPr>
      <p:guideLst>
        <p:guide orient="horz" pos="1185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commentAuthors" Target="commentAuthor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3E12E14-0E2E-4B2C-9D8C-D8A12D93A3EF}" type="doc">
      <dgm:prSet loTypeId="urn:microsoft.com/office/officeart/2009/layout/CircleArrowProcess" loCatId="cycle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pt-BR"/>
        </a:p>
      </dgm:t>
    </dgm:pt>
    <dgm:pt modelId="{6DDC1C12-B1FF-4548-84D9-CFF86D42C012}">
      <dgm:prSet phldrT="[Texto]"/>
      <dgm:spPr/>
      <dgm:t>
        <a:bodyPr/>
        <a:lstStyle/>
        <a:p>
          <a:r>
            <a:rPr lang="pt-BR" b="1" dirty="0">
              <a:solidFill>
                <a:srgbClr val="008C50"/>
              </a:solidFill>
            </a:rPr>
            <a:t>Estudar</a:t>
          </a:r>
        </a:p>
      </dgm:t>
    </dgm:pt>
    <dgm:pt modelId="{D1E7A069-8ADA-4848-9C77-19375CF7BBF3}" type="parTrans" cxnId="{4726C24B-517B-41E4-9128-81034F0B1663}">
      <dgm:prSet/>
      <dgm:spPr/>
      <dgm:t>
        <a:bodyPr/>
        <a:lstStyle/>
        <a:p>
          <a:endParaRPr lang="pt-BR"/>
        </a:p>
      </dgm:t>
    </dgm:pt>
    <dgm:pt modelId="{83309B7B-913C-4633-AC75-E2F3D999591A}" type="sibTrans" cxnId="{4726C24B-517B-41E4-9128-81034F0B1663}">
      <dgm:prSet/>
      <dgm:spPr/>
      <dgm:t>
        <a:bodyPr/>
        <a:lstStyle/>
        <a:p>
          <a:endParaRPr lang="pt-BR"/>
        </a:p>
      </dgm:t>
    </dgm:pt>
    <dgm:pt modelId="{269DE5AD-5A77-4796-B24F-D08AD31E068B}">
      <dgm:prSet phldrT="[Texto]"/>
      <dgm:spPr/>
      <dgm:t>
        <a:bodyPr/>
        <a:lstStyle/>
        <a:p>
          <a:r>
            <a:rPr lang="pt-BR" dirty="0"/>
            <a:t>Analisar</a:t>
          </a:r>
        </a:p>
      </dgm:t>
    </dgm:pt>
    <dgm:pt modelId="{80127EB2-11D3-4889-A701-1270FCAEA232}" type="parTrans" cxnId="{7600FFBC-FDAD-4DA1-A00E-0FAA38715539}">
      <dgm:prSet/>
      <dgm:spPr/>
      <dgm:t>
        <a:bodyPr/>
        <a:lstStyle/>
        <a:p>
          <a:endParaRPr lang="pt-BR"/>
        </a:p>
      </dgm:t>
    </dgm:pt>
    <dgm:pt modelId="{7863393E-C366-43A8-90E2-A6971B204D84}" type="sibTrans" cxnId="{7600FFBC-FDAD-4DA1-A00E-0FAA38715539}">
      <dgm:prSet/>
      <dgm:spPr/>
      <dgm:t>
        <a:bodyPr/>
        <a:lstStyle/>
        <a:p>
          <a:endParaRPr lang="pt-BR"/>
        </a:p>
      </dgm:t>
    </dgm:pt>
    <dgm:pt modelId="{54C3716B-DADC-4048-A173-1AAFB0C34817}">
      <dgm:prSet phldrT="[Texto]"/>
      <dgm:spPr/>
      <dgm:t>
        <a:bodyPr/>
        <a:lstStyle/>
        <a:p>
          <a:r>
            <a:rPr lang="pt-BR" dirty="0"/>
            <a:t>Compartilhar</a:t>
          </a:r>
        </a:p>
      </dgm:t>
    </dgm:pt>
    <dgm:pt modelId="{398A2414-FB69-47FF-8137-CEACD8526C2E}" type="parTrans" cxnId="{EF5B968B-2334-45B5-A5BE-30A6650F306F}">
      <dgm:prSet/>
      <dgm:spPr/>
      <dgm:t>
        <a:bodyPr/>
        <a:lstStyle/>
        <a:p>
          <a:endParaRPr lang="pt-BR"/>
        </a:p>
      </dgm:t>
    </dgm:pt>
    <dgm:pt modelId="{AFD6DC99-FB39-487E-86BE-4BA7A676AB17}" type="sibTrans" cxnId="{EF5B968B-2334-45B5-A5BE-30A6650F306F}">
      <dgm:prSet/>
      <dgm:spPr/>
      <dgm:t>
        <a:bodyPr/>
        <a:lstStyle/>
        <a:p>
          <a:endParaRPr lang="pt-BR"/>
        </a:p>
      </dgm:t>
    </dgm:pt>
    <dgm:pt modelId="{462AD238-BCC4-4BB7-B607-C009A79FDAF4}" type="pres">
      <dgm:prSet presAssocID="{B3E12E14-0E2E-4B2C-9D8C-D8A12D93A3EF}" presName="Name0" presStyleCnt="0">
        <dgm:presLayoutVars>
          <dgm:chMax val="7"/>
          <dgm:chPref val="7"/>
          <dgm:dir/>
          <dgm:animLvl val="lvl"/>
        </dgm:presLayoutVars>
      </dgm:prSet>
      <dgm:spPr/>
    </dgm:pt>
    <dgm:pt modelId="{8703B36F-7088-4C5C-9038-933AABAA130D}" type="pres">
      <dgm:prSet presAssocID="{6DDC1C12-B1FF-4548-84D9-CFF86D42C012}" presName="Accent1" presStyleCnt="0"/>
      <dgm:spPr/>
    </dgm:pt>
    <dgm:pt modelId="{27A09C7E-0593-4318-BE45-A20266E9C9DF}" type="pres">
      <dgm:prSet presAssocID="{6DDC1C12-B1FF-4548-84D9-CFF86D42C012}" presName="Accent" presStyleLbl="node1" presStyleIdx="0" presStyleCnt="3"/>
      <dgm:spPr/>
    </dgm:pt>
    <dgm:pt modelId="{A9079B06-8393-4C7A-9BDD-0C6632BB9DF7}" type="pres">
      <dgm:prSet presAssocID="{6DDC1C12-B1FF-4548-84D9-CFF86D42C012}" presName="Parent1" presStyleLbl="revTx" presStyleIdx="0" presStyleCnt="3">
        <dgm:presLayoutVars>
          <dgm:chMax val="1"/>
          <dgm:chPref val="1"/>
          <dgm:bulletEnabled val="1"/>
        </dgm:presLayoutVars>
      </dgm:prSet>
      <dgm:spPr/>
    </dgm:pt>
    <dgm:pt modelId="{65A3A6DD-9A96-4BC5-B254-8DCB537E8AFE}" type="pres">
      <dgm:prSet presAssocID="{269DE5AD-5A77-4796-B24F-D08AD31E068B}" presName="Accent2" presStyleCnt="0"/>
      <dgm:spPr/>
    </dgm:pt>
    <dgm:pt modelId="{DCCD3A6C-EED7-44EA-AC8F-9201D0474492}" type="pres">
      <dgm:prSet presAssocID="{269DE5AD-5A77-4796-B24F-D08AD31E068B}" presName="Accent" presStyleLbl="node1" presStyleIdx="1" presStyleCnt="3"/>
      <dgm:spPr/>
    </dgm:pt>
    <dgm:pt modelId="{6DA2A24D-C024-437B-975A-5778C3706A04}" type="pres">
      <dgm:prSet presAssocID="{269DE5AD-5A77-4796-B24F-D08AD31E068B}" presName="Parent2" presStyleLbl="revTx" presStyleIdx="1" presStyleCnt="3">
        <dgm:presLayoutVars>
          <dgm:chMax val="1"/>
          <dgm:chPref val="1"/>
          <dgm:bulletEnabled val="1"/>
        </dgm:presLayoutVars>
      </dgm:prSet>
      <dgm:spPr/>
    </dgm:pt>
    <dgm:pt modelId="{0FA8B31D-5829-4E66-BFBA-6173DF6664A1}" type="pres">
      <dgm:prSet presAssocID="{54C3716B-DADC-4048-A173-1AAFB0C34817}" presName="Accent3" presStyleCnt="0"/>
      <dgm:spPr/>
    </dgm:pt>
    <dgm:pt modelId="{771A64C9-6823-4F33-840B-784B68420462}" type="pres">
      <dgm:prSet presAssocID="{54C3716B-DADC-4048-A173-1AAFB0C34817}" presName="Accent" presStyleLbl="node1" presStyleIdx="2" presStyleCnt="3"/>
      <dgm:spPr/>
    </dgm:pt>
    <dgm:pt modelId="{D72E8FF1-B62A-494D-ACE1-F34BCE3AA0FE}" type="pres">
      <dgm:prSet presAssocID="{54C3716B-DADC-4048-A173-1AAFB0C34817}" presName="Parent3" presStyleLbl="revTx" presStyleIdx="2" presStyleCnt="3">
        <dgm:presLayoutVars>
          <dgm:chMax val="1"/>
          <dgm:chPref val="1"/>
          <dgm:bulletEnabled val="1"/>
        </dgm:presLayoutVars>
      </dgm:prSet>
      <dgm:spPr/>
    </dgm:pt>
  </dgm:ptLst>
  <dgm:cxnLst>
    <dgm:cxn modelId="{BBF52613-0060-4587-A889-B950D59B0DC7}" type="presOf" srcId="{6DDC1C12-B1FF-4548-84D9-CFF86D42C012}" destId="{A9079B06-8393-4C7A-9BDD-0C6632BB9DF7}" srcOrd="0" destOrd="0" presId="urn:microsoft.com/office/officeart/2009/layout/CircleArrowProcess"/>
    <dgm:cxn modelId="{24373718-D9BA-47B6-9887-679CAC47FC05}" type="presOf" srcId="{269DE5AD-5A77-4796-B24F-D08AD31E068B}" destId="{6DA2A24D-C024-437B-975A-5778C3706A04}" srcOrd="0" destOrd="0" presId="urn:microsoft.com/office/officeart/2009/layout/CircleArrowProcess"/>
    <dgm:cxn modelId="{75F4F145-A25C-4ECE-9B0C-459476700CE0}" type="presOf" srcId="{B3E12E14-0E2E-4B2C-9D8C-D8A12D93A3EF}" destId="{462AD238-BCC4-4BB7-B607-C009A79FDAF4}" srcOrd="0" destOrd="0" presId="urn:microsoft.com/office/officeart/2009/layout/CircleArrowProcess"/>
    <dgm:cxn modelId="{4726C24B-517B-41E4-9128-81034F0B1663}" srcId="{B3E12E14-0E2E-4B2C-9D8C-D8A12D93A3EF}" destId="{6DDC1C12-B1FF-4548-84D9-CFF86D42C012}" srcOrd="0" destOrd="0" parTransId="{D1E7A069-8ADA-4848-9C77-19375CF7BBF3}" sibTransId="{83309B7B-913C-4633-AC75-E2F3D999591A}"/>
    <dgm:cxn modelId="{EF5B968B-2334-45B5-A5BE-30A6650F306F}" srcId="{B3E12E14-0E2E-4B2C-9D8C-D8A12D93A3EF}" destId="{54C3716B-DADC-4048-A173-1AAFB0C34817}" srcOrd="2" destOrd="0" parTransId="{398A2414-FB69-47FF-8137-CEACD8526C2E}" sibTransId="{AFD6DC99-FB39-487E-86BE-4BA7A676AB17}"/>
    <dgm:cxn modelId="{7600FFBC-FDAD-4DA1-A00E-0FAA38715539}" srcId="{B3E12E14-0E2E-4B2C-9D8C-D8A12D93A3EF}" destId="{269DE5AD-5A77-4796-B24F-D08AD31E068B}" srcOrd="1" destOrd="0" parTransId="{80127EB2-11D3-4889-A701-1270FCAEA232}" sibTransId="{7863393E-C366-43A8-90E2-A6971B204D84}"/>
    <dgm:cxn modelId="{1014E9CD-F3F1-4327-8E95-19713B5FCB42}" type="presOf" srcId="{54C3716B-DADC-4048-A173-1AAFB0C34817}" destId="{D72E8FF1-B62A-494D-ACE1-F34BCE3AA0FE}" srcOrd="0" destOrd="0" presId="urn:microsoft.com/office/officeart/2009/layout/CircleArrowProcess"/>
    <dgm:cxn modelId="{7B60C1AD-CA3C-4862-BDF0-EC803243FAEF}" type="presParOf" srcId="{462AD238-BCC4-4BB7-B607-C009A79FDAF4}" destId="{8703B36F-7088-4C5C-9038-933AABAA130D}" srcOrd="0" destOrd="0" presId="urn:microsoft.com/office/officeart/2009/layout/CircleArrowProcess"/>
    <dgm:cxn modelId="{706F4D77-90FB-4720-AB6F-D16B75D71C60}" type="presParOf" srcId="{8703B36F-7088-4C5C-9038-933AABAA130D}" destId="{27A09C7E-0593-4318-BE45-A20266E9C9DF}" srcOrd="0" destOrd="0" presId="urn:microsoft.com/office/officeart/2009/layout/CircleArrowProcess"/>
    <dgm:cxn modelId="{099F5AEC-88ED-4872-B612-86142251A7D1}" type="presParOf" srcId="{462AD238-BCC4-4BB7-B607-C009A79FDAF4}" destId="{A9079B06-8393-4C7A-9BDD-0C6632BB9DF7}" srcOrd="1" destOrd="0" presId="urn:microsoft.com/office/officeart/2009/layout/CircleArrowProcess"/>
    <dgm:cxn modelId="{2E84BD31-FB57-4E6D-8A54-0DE05688B371}" type="presParOf" srcId="{462AD238-BCC4-4BB7-B607-C009A79FDAF4}" destId="{65A3A6DD-9A96-4BC5-B254-8DCB537E8AFE}" srcOrd="2" destOrd="0" presId="urn:microsoft.com/office/officeart/2009/layout/CircleArrowProcess"/>
    <dgm:cxn modelId="{06821030-16AA-4646-819F-BA6ADA260E27}" type="presParOf" srcId="{65A3A6DD-9A96-4BC5-B254-8DCB537E8AFE}" destId="{DCCD3A6C-EED7-44EA-AC8F-9201D0474492}" srcOrd="0" destOrd="0" presId="urn:microsoft.com/office/officeart/2009/layout/CircleArrowProcess"/>
    <dgm:cxn modelId="{4C839622-9E36-4018-A184-DD44B7D58FB1}" type="presParOf" srcId="{462AD238-BCC4-4BB7-B607-C009A79FDAF4}" destId="{6DA2A24D-C024-437B-975A-5778C3706A04}" srcOrd="3" destOrd="0" presId="urn:microsoft.com/office/officeart/2009/layout/CircleArrowProcess"/>
    <dgm:cxn modelId="{E3C826A2-DFCD-4B43-B768-06DF8EC78150}" type="presParOf" srcId="{462AD238-BCC4-4BB7-B607-C009A79FDAF4}" destId="{0FA8B31D-5829-4E66-BFBA-6173DF6664A1}" srcOrd="4" destOrd="0" presId="urn:microsoft.com/office/officeart/2009/layout/CircleArrowProcess"/>
    <dgm:cxn modelId="{E44B2533-78C2-4AD5-9262-0EA1E5F0C3EF}" type="presParOf" srcId="{0FA8B31D-5829-4E66-BFBA-6173DF6664A1}" destId="{771A64C9-6823-4F33-840B-784B68420462}" srcOrd="0" destOrd="0" presId="urn:microsoft.com/office/officeart/2009/layout/CircleArrowProcess"/>
    <dgm:cxn modelId="{5FD42D63-AFB4-445A-8CBC-4B1D74656E38}" type="presParOf" srcId="{462AD238-BCC4-4BB7-B607-C009A79FDAF4}" destId="{D72E8FF1-B62A-494D-ACE1-F34BCE3AA0FE}" srcOrd="5" destOrd="0" presId="urn:microsoft.com/office/officeart/2009/layout/CircleArrow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3E12E14-0E2E-4B2C-9D8C-D8A12D93A3EF}" type="doc">
      <dgm:prSet loTypeId="urn:microsoft.com/office/officeart/2009/layout/CircleArrowProcess" loCatId="cycle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pt-BR"/>
        </a:p>
      </dgm:t>
    </dgm:pt>
    <dgm:pt modelId="{6DDC1C12-B1FF-4548-84D9-CFF86D42C012}">
      <dgm:prSet phldrT="[Texto]"/>
      <dgm:spPr/>
      <dgm:t>
        <a:bodyPr/>
        <a:lstStyle/>
        <a:p>
          <a:r>
            <a:rPr lang="pt-BR" dirty="0"/>
            <a:t>Estudar</a:t>
          </a:r>
        </a:p>
      </dgm:t>
    </dgm:pt>
    <dgm:pt modelId="{D1E7A069-8ADA-4848-9C77-19375CF7BBF3}" type="parTrans" cxnId="{4726C24B-517B-41E4-9128-81034F0B1663}">
      <dgm:prSet/>
      <dgm:spPr/>
      <dgm:t>
        <a:bodyPr/>
        <a:lstStyle/>
        <a:p>
          <a:endParaRPr lang="pt-BR"/>
        </a:p>
      </dgm:t>
    </dgm:pt>
    <dgm:pt modelId="{83309B7B-913C-4633-AC75-E2F3D999591A}" type="sibTrans" cxnId="{4726C24B-517B-41E4-9128-81034F0B1663}">
      <dgm:prSet/>
      <dgm:spPr/>
      <dgm:t>
        <a:bodyPr/>
        <a:lstStyle/>
        <a:p>
          <a:endParaRPr lang="pt-BR"/>
        </a:p>
      </dgm:t>
    </dgm:pt>
    <dgm:pt modelId="{269DE5AD-5A77-4796-B24F-D08AD31E068B}">
      <dgm:prSet phldrT="[Texto]"/>
      <dgm:spPr/>
      <dgm:t>
        <a:bodyPr/>
        <a:lstStyle/>
        <a:p>
          <a:r>
            <a:rPr lang="pt-BR" b="1" dirty="0">
              <a:solidFill>
                <a:srgbClr val="008C50"/>
              </a:solidFill>
            </a:rPr>
            <a:t>Analisar</a:t>
          </a:r>
        </a:p>
      </dgm:t>
    </dgm:pt>
    <dgm:pt modelId="{80127EB2-11D3-4889-A701-1270FCAEA232}" type="parTrans" cxnId="{7600FFBC-FDAD-4DA1-A00E-0FAA38715539}">
      <dgm:prSet/>
      <dgm:spPr/>
      <dgm:t>
        <a:bodyPr/>
        <a:lstStyle/>
        <a:p>
          <a:endParaRPr lang="pt-BR"/>
        </a:p>
      </dgm:t>
    </dgm:pt>
    <dgm:pt modelId="{7863393E-C366-43A8-90E2-A6971B204D84}" type="sibTrans" cxnId="{7600FFBC-FDAD-4DA1-A00E-0FAA38715539}">
      <dgm:prSet/>
      <dgm:spPr/>
      <dgm:t>
        <a:bodyPr/>
        <a:lstStyle/>
        <a:p>
          <a:endParaRPr lang="pt-BR"/>
        </a:p>
      </dgm:t>
    </dgm:pt>
    <dgm:pt modelId="{54C3716B-DADC-4048-A173-1AAFB0C34817}">
      <dgm:prSet phldrT="[Texto]"/>
      <dgm:spPr/>
      <dgm:t>
        <a:bodyPr/>
        <a:lstStyle/>
        <a:p>
          <a:r>
            <a:rPr lang="pt-BR" dirty="0"/>
            <a:t>Compartilhar</a:t>
          </a:r>
        </a:p>
      </dgm:t>
    </dgm:pt>
    <dgm:pt modelId="{398A2414-FB69-47FF-8137-CEACD8526C2E}" type="parTrans" cxnId="{EF5B968B-2334-45B5-A5BE-30A6650F306F}">
      <dgm:prSet/>
      <dgm:spPr/>
      <dgm:t>
        <a:bodyPr/>
        <a:lstStyle/>
        <a:p>
          <a:endParaRPr lang="pt-BR"/>
        </a:p>
      </dgm:t>
    </dgm:pt>
    <dgm:pt modelId="{AFD6DC99-FB39-487E-86BE-4BA7A676AB17}" type="sibTrans" cxnId="{EF5B968B-2334-45B5-A5BE-30A6650F306F}">
      <dgm:prSet/>
      <dgm:spPr/>
      <dgm:t>
        <a:bodyPr/>
        <a:lstStyle/>
        <a:p>
          <a:endParaRPr lang="pt-BR"/>
        </a:p>
      </dgm:t>
    </dgm:pt>
    <dgm:pt modelId="{462AD238-BCC4-4BB7-B607-C009A79FDAF4}" type="pres">
      <dgm:prSet presAssocID="{B3E12E14-0E2E-4B2C-9D8C-D8A12D93A3EF}" presName="Name0" presStyleCnt="0">
        <dgm:presLayoutVars>
          <dgm:chMax val="7"/>
          <dgm:chPref val="7"/>
          <dgm:dir/>
          <dgm:animLvl val="lvl"/>
        </dgm:presLayoutVars>
      </dgm:prSet>
      <dgm:spPr/>
    </dgm:pt>
    <dgm:pt modelId="{8703B36F-7088-4C5C-9038-933AABAA130D}" type="pres">
      <dgm:prSet presAssocID="{6DDC1C12-B1FF-4548-84D9-CFF86D42C012}" presName="Accent1" presStyleCnt="0"/>
      <dgm:spPr/>
    </dgm:pt>
    <dgm:pt modelId="{27A09C7E-0593-4318-BE45-A20266E9C9DF}" type="pres">
      <dgm:prSet presAssocID="{6DDC1C12-B1FF-4548-84D9-CFF86D42C012}" presName="Accent" presStyleLbl="node1" presStyleIdx="0" presStyleCnt="3"/>
      <dgm:spPr/>
    </dgm:pt>
    <dgm:pt modelId="{A9079B06-8393-4C7A-9BDD-0C6632BB9DF7}" type="pres">
      <dgm:prSet presAssocID="{6DDC1C12-B1FF-4548-84D9-CFF86D42C012}" presName="Parent1" presStyleLbl="revTx" presStyleIdx="0" presStyleCnt="3">
        <dgm:presLayoutVars>
          <dgm:chMax val="1"/>
          <dgm:chPref val="1"/>
          <dgm:bulletEnabled val="1"/>
        </dgm:presLayoutVars>
      </dgm:prSet>
      <dgm:spPr/>
    </dgm:pt>
    <dgm:pt modelId="{65A3A6DD-9A96-4BC5-B254-8DCB537E8AFE}" type="pres">
      <dgm:prSet presAssocID="{269DE5AD-5A77-4796-B24F-D08AD31E068B}" presName="Accent2" presStyleCnt="0"/>
      <dgm:spPr/>
    </dgm:pt>
    <dgm:pt modelId="{DCCD3A6C-EED7-44EA-AC8F-9201D0474492}" type="pres">
      <dgm:prSet presAssocID="{269DE5AD-5A77-4796-B24F-D08AD31E068B}" presName="Accent" presStyleLbl="node1" presStyleIdx="1" presStyleCnt="3"/>
      <dgm:spPr/>
    </dgm:pt>
    <dgm:pt modelId="{6DA2A24D-C024-437B-975A-5778C3706A04}" type="pres">
      <dgm:prSet presAssocID="{269DE5AD-5A77-4796-B24F-D08AD31E068B}" presName="Parent2" presStyleLbl="revTx" presStyleIdx="1" presStyleCnt="3">
        <dgm:presLayoutVars>
          <dgm:chMax val="1"/>
          <dgm:chPref val="1"/>
          <dgm:bulletEnabled val="1"/>
        </dgm:presLayoutVars>
      </dgm:prSet>
      <dgm:spPr/>
    </dgm:pt>
    <dgm:pt modelId="{0FA8B31D-5829-4E66-BFBA-6173DF6664A1}" type="pres">
      <dgm:prSet presAssocID="{54C3716B-DADC-4048-A173-1AAFB0C34817}" presName="Accent3" presStyleCnt="0"/>
      <dgm:spPr/>
    </dgm:pt>
    <dgm:pt modelId="{771A64C9-6823-4F33-840B-784B68420462}" type="pres">
      <dgm:prSet presAssocID="{54C3716B-DADC-4048-A173-1AAFB0C34817}" presName="Accent" presStyleLbl="node1" presStyleIdx="2" presStyleCnt="3"/>
      <dgm:spPr/>
    </dgm:pt>
    <dgm:pt modelId="{D72E8FF1-B62A-494D-ACE1-F34BCE3AA0FE}" type="pres">
      <dgm:prSet presAssocID="{54C3716B-DADC-4048-A173-1AAFB0C34817}" presName="Parent3" presStyleLbl="revTx" presStyleIdx="2" presStyleCnt="3">
        <dgm:presLayoutVars>
          <dgm:chMax val="1"/>
          <dgm:chPref val="1"/>
          <dgm:bulletEnabled val="1"/>
        </dgm:presLayoutVars>
      </dgm:prSet>
      <dgm:spPr/>
    </dgm:pt>
  </dgm:ptLst>
  <dgm:cxnLst>
    <dgm:cxn modelId="{BBF52613-0060-4587-A889-B950D59B0DC7}" type="presOf" srcId="{6DDC1C12-B1FF-4548-84D9-CFF86D42C012}" destId="{A9079B06-8393-4C7A-9BDD-0C6632BB9DF7}" srcOrd="0" destOrd="0" presId="urn:microsoft.com/office/officeart/2009/layout/CircleArrowProcess"/>
    <dgm:cxn modelId="{24373718-D9BA-47B6-9887-679CAC47FC05}" type="presOf" srcId="{269DE5AD-5A77-4796-B24F-D08AD31E068B}" destId="{6DA2A24D-C024-437B-975A-5778C3706A04}" srcOrd="0" destOrd="0" presId="urn:microsoft.com/office/officeart/2009/layout/CircleArrowProcess"/>
    <dgm:cxn modelId="{75F4F145-A25C-4ECE-9B0C-459476700CE0}" type="presOf" srcId="{B3E12E14-0E2E-4B2C-9D8C-D8A12D93A3EF}" destId="{462AD238-BCC4-4BB7-B607-C009A79FDAF4}" srcOrd="0" destOrd="0" presId="urn:microsoft.com/office/officeart/2009/layout/CircleArrowProcess"/>
    <dgm:cxn modelId="{4726C24B-517B-41E4-9128-81034F0B1663}" srcId="{B3E12E14-0E2E-4B2C-9D8C-D8A12D93A3EF}" destId="{6DDC1C12-B1FF-4548-84D9-CFF86D42C012}" srcOrd="0" destOrd="0" parTransId="{D1E7A069-8ADA-4848-9C77-19375CF7BBF3}" sibTransId="{83309B7B-913C-4633-AC75-E2F3D999591A}"/>
    <dgm:cxn modelId="{EF5B968B-2334-45B5-A5BE-30A6650F306F}" srcId="{B3E12E14-0E2E-4B2C-9D8C-D8A12D93A3EF}" destId="{54C3716B-DADC-4048-A173-1AAFB0C34817}" srcOrd="2" destOrd="0" parTransId="{398A2414-FB69-47FF-8137-CEACD8526C2E}" sibTransId="{AFD6DC99-FB39-487E-86BE-4BA7A676AB17}"/>
    <dgm:cxn modelId="{7600FFBC-FDAD-4DA1-A00E-0FAA38715539}" srcId="{B3E12E14-0E2E-4B2C-9D8C-D8A12D93A3EF}" destId="{269DE5AD-5A77-4796-B24F-D08AD31E068B}" srcOrd="1" destOrd="0" parTransId="{80127EB2-11D3-4889-A701-1270FCAEA232}" sibTransId="{7863393E-C366-43A8-90E2-A6971B204D84}"/>
    <dgm:cxn modelId="{1014E9CD-F3F1-4327-8E95-19713B5FCB42}" type="presOf" srcId="{54C3716B-DADC-4048-A173-1AAFB0C34817}" destId="{D72E8FF1-B62A-494D-ACE1-F34BCE3AA0FE}" srcOrd="0" destOrd="0" presId="urn:microsoft.com/office/officeart/2009/layout/CircleArrowProcess"/>
    <dgm:cxn modelId="{7B60C1AD-CA3C-4862-BDF0-EC803243FAEF}" type="presParOf" srcId="{462AD238-BCC4-4BB7-B607-C009A79FDAF4}" destId="{8703B36F-7088-4C5C-9038-933AABAA130D}" srcOrd="0" destOrd="0" presId="urn:microsoft.com/office/officeart/2009/layout/CircleArrowProcess"/>
    <dgm:cxn modelId="{706F4D77-90FB-4720-AB6F-D16B75D71C60}" type="presParOf" srcId="{8703B36F-7088-4C5C-9038-933AABAA130D}" destId="{27A09C7E-0593-4318-BE45-A20266E9C9DF}" srcOrd="0" destOrd="0" presId="urn:microsoft.com/office/officeart/2009/layout/CircleArrowProcess"/>
    <dgm:cxn modelId="{099F5AEC-88ED-4872-B612-86142251A7D1}" type="presParOf" srcId="{462AD238-BCC4-4BB7-B607-C009A79FDAF4}" destId="{A9079B06-8393-4C7A-9BDD-0C6632BB9DF7}" srcOrd="1" destOrd="0" presId="urn:microsoft.com/office/officeart/2009/layout/CircleArrowProcess"/>
    <dgm:cxn modelId="{2E84BD31-FB57-4E6D-8A54-0DE05688B371}" type="presParOf" srcId="{462AD238-BCC4-4BB7-B607-C009A79FDAF4}" destId="{65A3A6DD-9A96-4BC5-B254-8DCB537E8AFE}" srcOrd="2" destOrd="0" presId="urn:microsoft.com/office/officeart/2009/layout/CircleArrowProcess"/>
    <dgm:cxn modelId="{06821030-16AA-4646-819F-BA6ADA260E27}" type="presParOf" srcId="{65A3A6DD-9A96-4BC5-B254-8DCB537E8AFE}" destId="{DCCD3A6C-EED7-44EA-AC8F-9201D0474492}" srcOrd="0" destOrd="0" presId="urn:microsoft.com/office/officeart/2009/layout/CircleArrowProcess"/>
    <dgm:cxn modelId="{4C839622-9E36-4018-A184-DD44B7D58FB1}" type="presParOf" srcId="{462AD238-BCC4-4BB7-B607-C009A79FDAF4}" destId="{6DA2A24D-C024-437B-975A-5778C3706A04}" srcOrd="3" destOrd="0" presId="urn:microsoft.com/office/officeart/2009/layout/CircleArrowProcess"/>
    <dgm:cxn modelId="{E3C826A2-DFCD-4B43-B768-06DF8EC78150}" type="presParOf" srcId="{462AD238-BCC4-4BB7-B607-C009A79FDAF4}" destId="{0FA8B31D-5829-4E66-BFBA-6173DF6664A1}" srcOrd="4" destOrd="0" presId="urn:microsoft.com/office/officeart/2009/layout/CircleArrowProcess"/>
    <dgm:cxn modelId="{E44B2533-78C2-4AD5-9262-0EA1E5F0C3EF}" type="presParOf" srcId="{0FA8B31D-5829-4E66-BFBA-6173DF6664A1}" destId="{771A64C9-6823-4F33-840B-784B68420462}" srcOrd="0" destOrd="0" presId="urn:microsoft.com/office/officeart/2009/layout/CircleArrowProcess"/>
    <dgm:cxn modelId="{5FD42D63-AFB4-445A-8CBC-4B1D74656E38}" type="presParOf" srcId="{462AD238-BCC4-4BB7-B607-C009A79FDAF4}" destId="{D72E8FF1-B62A-494D-ACE1-F34BCE3AA0FE}" srcOrd="5" destOrd="0" presId="urn:microsoft.com/office/officeart/2009/layout/CircleArrow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B3E12E14-0E2E-4B2C-9D8C-D8A12D93A3EF}" type="doc">
      <dgm:prSet loTypeId="urn:microsoft.com/office/officeart/2009/layout/CircleArrowProcess" loCatId="cycle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pt-BR"/>
        </a:p>
      </dgm:t>
    </dgm:pt>
    <dgm:pt modelId="{6DDC1C12-B1FF-4548-84D9-CFF86D42C012}">
      <dgm:prSet phldrT="[Texto]"/>
      <dgm:spPr/>
      <dgm:t>
        <a:bodyPr/>
        <a:lstStyle/>
        <a:p>
          <a:r>
            <a:rPr lang="pt-BR" dirty="0"/>
            <a:t>Estudar</a:t>
          </a:r>
        </a:p>
      </dgm:t>
    </dgm:pt>
    <dgm:pt modelId="{D1E7A069-8ADA-4848-9C77-19375CF7BBF3}" type="parTrans" cxnId="{4726C24B-517B-41E4-9128-81034F0B1663}">
      <dgm:prSet/>
      <dgm:spPr/>
      <dgm:t>
        <a:bodyPr/>
        <a:lstStyle/>
        <a:p>
          <a:endParaRPr lang="pt-BR"/>
        </a:p>
      </dgm:t>
    </dgm:pt>
    <dgm:pt modelId="{83309B7B-913C-4633-AC75-E2F3D999591A}" type="sibTrans" cxnId="{4726C24B-517B-41E4-9128-81034F0B1663}">
      <dgm:prSet/>
      <dgm:spPr/>
      <dgm:t>
        <a:bodyPr/>
        <a:lstStyle/>
        <a:p>
          <a:endParaRPr lang="pt-BR"/>
        </a:p>
      </dgm:t>
    </dgm:pt>
    <dgm:pt modelId="{269DE5AD-5A77-4796-B24F-D08AD31E068B}">
      <dgm:prSet phldrT="[Texto]"/>
      <dgm:spPr/>
      <dgm:t>
        <a:bodyPr/>
        <a:lstStyle/>
        <a:p>
          <a:r>
            <a:rPr lang="pt-BR" dirty="0"/>
            <a:t>Analisar</a:t>
          </a:r>
        </a:p>
      </dgm:t>
    </dgm:pt>
    <dgm:pt modelId="{80127EB2-11D3-4889-A701-1270FCAEA232}" type="parTrans" cxnId="{7600FFBC-FDAD-4DA1-A00E-0FAA38715539}">
      <dgm:prSet/>
      <dgm:spPr/>
      <dgm:t>
        <a:bodyPr/>
        <a:lstStyle/>
        <a:p>
          <a:endParaRPr lang="pt-BR"/>
        </a:p>
      </dgm:t>
    </dgm:pt>
    <dgm:pt modelId="{7863393E-C366-43A8-90E2-A6971B204D84}" type="sibTrans" cxnId="{7600FFBC-FDAD-4DA1-A00E-0FAA38715539}">
      <dgm:prSet/>
      <dgm:spPr/>
      <dgm:t>
        <a:bodyPr/>
        <a:lstStyle/>
        <a:p>
          <a:endParaRPr lang="pt-BR"/>
        </a:p>
      </dgm:t>
    </dgm:pt>
    <dgm:pt modelId="{54C3716B-DADC-4048-A173-1AAFB0C34817}">
      <dgm:prSet phldrT="[Texto]"/>
      <dgm:spPr/>
      <dgm:t>
        <a:bodyPr/>
        <a:lstStyle/>
        <a:p>
          <a:r>
            <a:rPr lang="pt-BR" b="1" dirty="0">
              <a:solidFill>
                <a:srgbClr val="008C50"/>
              </a:solidFill>
            </a:rPr>
            <a:t>Compartilhar</a:t>
          </a:r>
        </a:p>
      </dgm:t>
    </dgm:pt>
    <dgm:pt modelId="{398A2414-FB69-47FF-8137-CEACD8526C2E}" type="parTrans" cxnId="{EF5B968B-2334-45B5-A5BE-30A6650F306F}">
      <dgm:prSet/>
      <dgm:spPr/>
      <dgm:t>
        <a:bodyPr/>
        <a:lstStyle/>
        <a:p>
          <a:endParaRPr lang="pt-BR"/>
        </a:p>
      </dgm:t>
    </dgm:pt>
    <dgm:pt modelId="{AFD6DC99-FB39-487E-86BE-4BA7A676AB17}" type="sibTrans" cxnId="{EF5B968B-2334-45B5-A5BE-30A6650F306F}">
      <dgm:prSet/>
      <dgm:spPr/>
      <dgm:t>
        <a:bodyPr/>
        <a:lstStyle/>
        <a:p>
          <a:endParaRPr lang="pt-BR"/>
        </a:p>
      </dgm:t>
    </dgm:pt>
    <dgm:pt modelId="{462AD238-BCC4-4BB7-B607-C009A79FDAF4}" type="pres">
      <dgm:prSet presAssocID="{B3E12E14-0E2E-4B2C-9D8C-D8A12D93A3EF}" presName="Name0" presStyleCnt="0">
        <dgm:presLayoutVars>
          <dgm:chMax val="7"/>
          <dgm:chPref val="7"/>
          <dgm:dir/>
          <dgm:animLvl val="lvl"/>
        </dgm:presLayoutVars>
      </dgm:prSet>
      <dgm:spPr/>
    </dgm:pt>
    <dgm:pt modelId="{8703B36F-7088-4C5C-9038-933AABAA130D}" type="pres">
      <dgm:prSet presAssocID="{6DDC1C12-B1FF-4548-84D9-CFF86D42C012}" presName="Accent1" presStyleCnt="0"/>
      <dgm:spPr/>
    </dgm:pt>
    <dgm:pt modelId="{27A09C7E-0593-4318-BE45-A20266E9C9DF}" type="pres">
      <dgm:prSet presAssocID="{6DDC1C12-B1FF-4548-84D9-CFF86D42C012}" presName="Accent" presStyleLbl="node1" presStyleIdx="0" presStyleCnt="3"/>
      <dgm:spPr/>
    </dgm:pt>
    <dgm:pt modelId="{A9079B06-8393-4C7A-9BDD-0C6632BB9DF7}" type="pres">
      <dgm:prSet presAssocID="{6DDC1C12-B1FF-4548-84D9-CFF86D42C012}" presName="Parent1" presStyleLbl="revTx" presStyleIdx="0" presStyleCnt="3">
        <dgm:presLayoutVars>
          <dgm:chMax val="1"/>
          <dgm:chPref val="1"/>
          <dgm:bulletEnabled val="1"/>
        </dgm:presLayoutVars>
      </dgm:prSet>
      <dgm:spPr/>
    </dgm:pt>
    <dgm:pt modelId="{65A3A6DD-9A96-4BC5-B254-8DCB537E8AFE}" type="pres">
      <dgm:prSet presAssocID="{269DE5AD-5A77-4796-B24F-D08AD31E068B}" presName="Accent2" presStyleCnt="0"/>
      <dgm:spPr/>
    </dgm:pt>
    <dgm:pt modelId="{DCCD3A6C-EED7-44EA-AC8F-9201D0474492}" type="pres">
      <dgm:prSet presAssocID="{269DE5AD-5A77-4796-B24F-D08AD31E068B}" presName="Accent" presStyleLbl="node1" presStyleIdx="1" presStyleCnt="3"/>
      <dgm:spPr/>
    </dgm:pt>
    <dgm:pt modelId="{6DA2A24D-C024-437B-975A-5778C3706A04}" type="pres">
      <dgm:prSet presAssocID="{269DE5AD-5A77-4796-B24F-D08AD31E068B}" presName="Parent2" presStyleLbl="revTx" presStyleIdx="1" presStyleCnt="3">
        <dgm:presLayoutVars>
          <dgm:chMax val="1"/>
          <dgm:chPref val="1"/>
          <dgm:bulletEnabled val="1"/>
        </dgm:presLayoutVars>
      </dgm:prSet>
      <dgm:spPr/>
    </dgm:pt>
    <dgm:pt modelId="{0FA8B31D-5829-4E66-BFBA-6173DF6664A1}" type="pres">
      <dgm:prSet presAssocID="{54C3716B-DADC-4048-A173-1AAFB0C34817}" presName="Accent3" presStyleCnt="0"/>
      <dgm:spPr/>
    </dgm:pt>
    <dgm:pt modelId="{771A64C9-6823-4F33-840B-784B68420462}" type="pres">
      <dgm:prSet presAssocID="{54C3716B-DADC-4048-A173-1AAFB0C34817}" presName="Accent" presStyleLbl="node1" presStyleIdx="2" presStyleCnt="3"/>
      <dgm:spPr/>
    </dgm:pt>
    <dgm:pt modelId="{D72E8FF1-B62A-494D-ACE1-F34BCE3AA0FE}" type="pres">
      <dgm:prSet presAssocID="{54C3716B-DADC-4048-A173-1AAFB0C34817}" presName="Parent3" presStyleLbl="revTx" presStyleIdx="2" presStyleCnt="3">
        <dgm:presLayoutVars>
          <dgm:chMax val="1"/>
          <dgm:chPref val="1"/>
          <dgm:bulletEnabled val="1"/>
        </dgm:presLayoutVars>
      </dgm:prSet>
      <dgm:spPr/>
    </dgm:pt>
  </dgm:ptLst>
  <dgm:cxnLst>
    <dgm:cxn modelId="{BBF52613-0060-4587-A889-B950D59B0DC7}" type="presOf" srcId="{6DDC1C12-B1FF-4548-84D9-CFF86D42C012}" destId="{A9079B06-8393-4C7A-9BDD-0C6632BB9DF7}" srcOrd="0" destOrd="0" presId="urn:microsoft.com/office/officeart/2009/layout/CircleArrowProcess"/>
    <dgm:cxn modelId="{24373718-D9BA-47B6-9887-679CAC47FC05}" type="presOf" srcId="{269DE5AD-5A77-4796-B24F-D08AD31E068B}" destId="{6DA2A24D-C024-437B-975A-5778C3706A04}" srcOrd="0" destOrd="0" presId="urn:microsoft.com/office/officeart/2009/layout/CircleArrowProcess"/>
    <dgm:cxn modelId="{75F4F145-A25C-4ECE-9B0C-459476700CE0}" type="presOf" srcId="{B3E12E14-0E2E-4B2C-9D8C-D8A12D93A3EF}" destId="{462AD238-BCC4-4BB7-B607-C009A79FDAF4}" srcOrd="0" destOrd="0" presId="urn:microsoft.com/office/officeart/2009/layout/CircleArrowProcess"/>
    <dgm:cxn modelId="{4726C24B-517B-41E4-9128-81034F0B1663}" srcId="{B3E12E14-0E2E-4B2C-9D8C-D8A12D93A3EF}" destId="{6DDC1C12-B1FF-4548-84D9-CFF86D42C012}" srcOrd="0" destOrd="0" parTransId="{D1E7A069-8ADA-4848-9C77-19375CF7BBF3}" sibTransId="{83309B7B-913C-4633-AC75-E2F3D999591A}"/>
    <dgm:cxn modelId="{EF5B968B-2334-45B5-A5BE-30A6650F306F}" srcId="{B3E12E14-0E2E-4B2C-9D8C-D8A12D93A3EF}" destId="{54C3716B-DADC-4048-A173-1AAFB0C34817}" srcOrd="2" destOrd="0" parTransId="{398A2414-FB69-47FF-8137-CEACD8526C2E}" sibTransId="{AFD6DC99-FB39-487E-86BE-4BA7A676AB17}"/>
    <dgm:cxn modelId="{7600FFBC-FDAD-4DA1-A00E-0FAA38715539}" srcId="{B3E12E14-0E2E-4B2C-9D8C-D8A12D93A3EF}" destId="{269DE5AD-5A77-4796-B24F-D08AD31E068B}" srcOrd="1" destOrd="0" parTransId="{80127EB2-11D3-4889-A701-1270FCAEA232}" sibTransId="{7863393E-C366-43A8-90E2-A6971B204D84}"/>
    <dgm:cxn modelId="{1014E9CD-F3F1-4327-8E95-19713B5FCB42}" type="presOf" srcId="{54C3716B-DADC-4048-A173-1AAFB0C34817}" destId="{D72E8FF1-B62A-494D-ACE1-F34BCE3AA0FE}" srcOrd="0" destOrd="0" presId="urn:microsoft.com/office/officeart/2009/layout/CircleArrowProcess"/>
    <dgm:cxn modelId="{7B60C1AD-CA3C-4862-BDF0-EC803243FAEF}" type="presParOf" srcId="{462AD238-BCC4-4BB7-B607-C009A79FDAF4}" destId="{8703B36F-7088-4C5C-9038-933AABAA130D}" srcOrd="0" destOrd="0" presId="urn:microsoft.com/office/officeart/2009/layout/CircleArrowProcess"/>
    <dgm:cxn modelId="{706F4D77-90FB-4720-AB6F-D16B75D71C60}" type="presParOf" srcId="{8703B36F-7088-4C5C-9038-933AABAA130D}" destId="{27A09C7E-0593-4318-BE45-A20266E9C9DF}" srcOrd="0" destOrd="0" presId="urn:microsoft.com/office/officeart/2009/layout/CircleArrowProcess"/>
    <dgm:cxn modelId="{099F5AEC-88ED-4872-B612-86142251A7D1}" type="presParOf" srcId="{462AD238-BCC4-4BB7-B607-C009A79FDAF4}" destId="{A9079B06-8393-4C7A-9BDD-0C6632BB9DF7}" srcOrd="1" destOrd="0" presId="urn:microsoft.com/office/officeart/2009/layout/CircleArrowProcess"/>
    <dgm:cxn modelId="{2E84BD31-FB57-4E6D-8A54-0DE05688B371}" type="presParOf" srcId="{462AD238-BCC4-4BB7-B607-C009A79FDAF4}" destId="{65A3A6DD-9A96-4BC5-B254-8DCB537E8AFE}" srcOrd="2" destOrd="0" presId="urn:microsoft.com/office/officeart/2009/layout/CircleArrowProcess"/>
    <dgm:cxn modelId="{06821030-16AA-4646-819F-BA6ADA260E27}" type="presParOf" srcId="{65A3A6DD-9A96-4BC5-B254-8DCB537E8AFE}" destId="{DCCD3A6C-EED7-44EA-AC8F-9201D0474492}" srcOrd="0" destOrd="0" presId="urn:microsoft.com/office/officeart/2009/layout/CircleArrowProcess"/>
    <dgm:cxn modelId="{4C839622-9E36-4018-A184-DD44B7D58FB1}" type="presParOf" srcId="{462AD238-BCC4-4BB7-B607-C009A79FDAF4}" destId="{6DA2A24D-C024-437B-975A-5778C3706A04}" srcOrd="3" destOrd="0" presId="urn:microsoft.com/office/officeart/2009/layout/CircleArrowProcess"/>
    <dgm:cxn modelId="{E3C826A2-DFCD-4B43-B768-06DF8EC78150}" type="presParOf" srcId="{462AD238-BCC4-4BB7-B607-C009A79FDAF4}" destId="{0FA8B31D-5829-4E66-BFBA-6173DF6664A1}" srcOrd="4" destOrd="0" presId="urn:microsoft.com/office/officeart/2009/layout/CircleArrowProcess"/>
    <dgm:cxn modelId="{E44B2533-78C2-4AD5-9262-0EA1E5F0C3EF}" type="presParOf" srcId="{0FA8B31D-5829-4E66-BFBA-6173DF6664A1}" destId="{771A64C9-6823-4F33-840B-784B68420462}" srcOrd="0" destOrd="0" presId="urn:microsoft.com/office/officeart/2009/layout/CircleArrowProcess"/>
    <dgm:cxn modelId="{5FD42D63-AFB4-445A-8CBC-4B1D74656E38}" type="presParOf" srcId="{462AD238-BCC4-4BB7-B607-C009A79FDAF4}" destId="{D72E8FF1-B62A-494D-ACE1-F34BCE3AA0FE}" srcOrd="5" destOrd="0" presId="urn:microsoft.com/office/officeart/2009/layout/CircleArrow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D50DAE93-AC1A-4BEE-A7B4-A0D4DA20D208}" type="doc">
      <dgm:prSet loTypeId="urn:microsoft.com/office/officeart/2005/8/layout/list1" loCatId="list" qsTypeId="urn:microsoft.com/office/officeart/2005/8/quickstyle/simple1" qsCatId="simple" csTypeId="urn:microsoft.com/office/officeart/2005/8/colors/accent6_2" csCatId="accent6" phldr="1"/>
      <dgm:spPr/>
      <dgm:t>
        <a:bodyPr/>
        <a:lstStyle/>
        <a:p>
          <a:endParaRPr lang="pt-BR"/>
        </a:p>
      </dgm:t>
    </dgm:pt>
    <dgm:pt modelId="{8DB53A33-59B8-48F4-AD90-FD98B2CAD930}">
      <dgm:prSet phldrT="[Texto]"/>
      <dgm:spPr/>
      <dgm:t>
        <a:bodyPr/>
        <a:lstStyle/>
        <a:p>
          <a:r>
            <a:rPr lang="pt-BR" dirty="0"/>
            <a:t>Controle estruturado</a:t>
          </a:r>
        </a:p>
      </dgm:t>
    </dgm:pt>
    <dgm:pt modelId="{5089DF59-25C1-4965-BB27-C0F981860E0A}" type="parTrans" cxnId="{2BF233A5-9C32-4CE2-ACE2-CA8656A246ED}">
      <dgm:prSet/>
      <dgm:spPr/>
      <dgm:t>
        <a:bodyPr/>
        <a:lstStyle/>
        <a:p>
          <a:endParaRPr lang="pt-BR"/>
        </a:p>
      </dgm:t>
    </dgm:pt>
    <dgm:pt modelId="{0D211B61-E7CA-4711-8F0C-5C057AA61D93}" type="sibTrans" cxnId="{2BF233A5-9C32-4CE2-ACE2-CA8656A246ED}">
      <dgm:prSet/>
      <dgm:spPr/>
      <dgm:t>
        <a:bodyPr/>
        <a:lstStyle/>
        <a:p>
          <a:endParaRPr lang="pt-BR"/>
        </a:p>
      </dgm:t>
    </dgm:pt>
    <dgm:pt modelId="{AA359F0D-D9D4-42AA-B6E1-30014C545494}">
      <dgm:prSet phldrT="[Texto]"/>
      <dgm:spPr/>
      <dgm:t>
        <a:bodyPr/>
        <a:lstStyle/>
        <a:p>
          <a:r>
            <a:rPr lang="pt-BR" dirty="0"/>
            <a:t>Manutenção e atualização contínua</a:t>
          </a:r>
        </a:p>
      </dgm:t>
    </dgm:pt>
    <dgm:pt modelId="{B16092BE-AE0C-4397-9CA6-F5ACE59A9DFE}" type="parTrans" cxnId="{E7194119-2DD0-4833-BF7C-7B7397042AC0}">
      <dgm:prSet/>
      <dgm:spPr/>
      <dgm:t>
        <a:bodyPr/>
        <a:lstStyle/>
        <a:p>
          <a:endParaRPr lang="pt-BR"/>
        </a:p>
      </dgm:t>
    </dgm:pt>
    <dgm:pt modelId="{ED933ADB-E117-4025-A197-97734373E976}" type="sibTrans" cxnId="{E7194119-2DD0-4833-BF7C-7B7397042AC0}">
      <dgm:prSet/>
      <dgm:spPr/>
      <dgm:t>
        <a:bodyPr/>
        <a:lstStyle/>
        <a:p>
          <a:endParaRPr lang="pt-BR"/>
        </a:p>
      </dgm:t>
    </dgm:pt>
    <dgm:pt modelId="{01BD3445-B6A7-48D3-9D90-0DE1D03C6DE3}">
      <dgm:prSet phldrT="[Texto]"/>
      <dgm:spPr/>
      <dgm:t>
        <a:bodyPr/>
        <a:lstStyle/>
        <a:p>
          <a:r>
            <a:rPr lang="pt-BR" dirty="0"/>
            <a:t>Registro e evidência formal</a:t>
          </a:r>
        </a:p>
      </dgm:t>
    </dgm:pt>
    <dgm:pt modelId="{233A333D-CAE1-4BF6-8CDD-B9C62C10EB5A}" type="parTrans" cxnId="{C61913D9-92B7-45AF-AAC1-C284DE0266A4}">
      <dgm:prSet/>
      <dgm:spPr/>
      <dgm:t>
        <a:bodyPr/>
        <a:lstStyle/>
        <a:p>
          <a:endParaRPr lang="pt-BR"/>
        </a:p>
      </dgm:t>
    </dgm:pt>
    <dgm:pt modelId="{FC7FAC71-ED18-4793-8E24-5BD47A99D4B0}" type="sibTrans" cxnId="{C61913D9-92B7-45AF-AAC1-C284DE0266A4}">
      <dgm:prSet/>
      <dgm:spPr/>
      <dgm:t>
        <a:bodyPr/>
        <a:lstStyle/>
        <a:p>
          <a:endParaRPr lang="pt-BR"/>
        </a:p>
      </dgm:t>
    </dgm:pt>
    <dgm:pt modelId="{BFF3548C-C6AF-4B4D-8E2B-0565581319A9}" type="pres">
      <dgm:prSet presAssocID="{D50DAE93-AC1A-4BEE-A7B4-A0D4DA20D208}" presName="linear" presStyleCnt="0">
        <dgm:presLayoutVars>
          <dgm:dir/>
          <dgm:animLvl val="lvl"/>
          <dgm:resizeHandles val="exact"/>
        </dgm:presLayoutVars>
      </dgm:prSet>
      <dgm:spPr/>
    </dgm:pt>
    <dgm:pt modelId="{06830A16-855D-4B9E-8F43-2809DF2E5788}" type="pres">
      <dgm:prSet presAssocID="{8DB53A33-59B8-48F4-AD90-FD98B2CAD930}" presName="parentLin" presStyleCnt="0"/>
      <dgm:spPr/>
    </dgm:pt>
    <dgm:pt modelId="{28F73977-1649-48CF-8536-DF4022823237}" type="pres">
      <dgm:prSet presAssocID="{8DB53A33-59B8-48F4-AD90-FD98B2CAD930}" presName="parentLeftMargin" presStyleLbl="node1" presStyleIdx="0" presStyleCnt="3"/>
      <dgm:spPr/>
    </dgm:pt>
    <dgm:pt modelId="{FC27366D-7CFE-4DC3-966C-D9688448211B}" type="pres">
      <dgm:prSet presAssocID="{8DB53A33-59B8-48F4-AD90-FD98B2CAD930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9A2D2BEC-1B95-4194-81DC-B40458B0CF72}" type="pres">
      <dgm:prSet presAssocID="{8DB53A33-59B8-48F4-AD90-FD98B2CAD930}" presName="negativeSpace" presStyleCnt="0"/>
      <dgm:spPr/>
    </dgm:pt>
    <dgm:pt modelId="{3C999338-BD61-43AC-AB41-C48D9FB56777}" type="pres">
      <dgm:prSet presAssocID="{8DB53A33-59B8-48F4-AD90-FD98B2CAD930}" presName="childText" presStyleLbl="conFgAcc1" presStyleIdx="0" presStyleCnt="3">
        <dgm:presLayoutVars>
          <dgm:bulletEnabled val="1"/>
        </dgm:presLayoutVars>
      </dgm:prSet>
      <dgm:spPr/>
    </dgm:pt>
    <dgm:pt modelId="{7E559353-D7B7-4464-89B2-0D0D66880336}" type="pres">
      <dgm:prSet presAssocID="{0D211B61-E7CA-4711-8F0C-5C057AA61D93}" presName="spaceBetweenRectangles" presStyleCnt="0"/>
      <dgm:spPr/>
    </dgm:pt>
    <dgm:pt modelId="{FE7FC947-9AC6-4AEB-B0CB-DF670841F702}" type="pres">
      <dgm:prSet presAssocID="{AA359F0D-D9D4-42AA-B6E1-30014C545494}" presName="parentLin" presStyleCnt="0"/>
      <dgm:spPr/>
    </dgm:pt>
    <dgm:pt modelId="{60608ECA-3F97-4098-8698-F7F1ED65E954}" type="pres">
      <dgm:prSet presAssocID="{AA359F0D-D9D4-42AA-B6E1-30014C545494}" presName="parentLeftMargin" presStyleLbl="node1" presStyleIdx="0" presStyleCnt="3"/>
      <dgm:spPr/>
    </dgm:pt>
    <dgm:pt modelId="{7516CFC0-AF0E-48CB-9E3B-E16A02A6EEB1}" type="pres">
      <dgm:prSet presAssocID="{AA359F0D-D9D4-42AA-B6E1-30014C545494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4E69BDE0-2454-455F-841C-7E9186A92B36}" type="pres">
      <dgm:prSet presAssocID="{AA359F0D-D9D4-42AA-B6E1-30014C545494}" presName="negativeSpace" presStyleCnt="0"/>
      <dgm:spPr/>
    </dgm:pt>
    <dgm:pt modelId="{AD379DEA-D6AE-4892-AE96-100A9B9899CD}" type="pres">
      <dgm:prSet presAssocID="{AA359F0D-D9D4-42AA-B6E1-30014C545494}" presName="childText" presStyleLbl="conFgAcc1" presStyleIdx="1" presStyleCnt="3">
        <dgm:presLayoutVars>
          <dgm:bulletEnabled val="1"/>
        </dgm:presLayoutVars>
      </dgm:prSet>
      <dgm:spPr/>
    </dgm:pt>
    <dgm:pt modelId="{B226EB4C-3400-4466-8CDF-758307C9422B}" type="pres">
      <dgm:prSet presAssocID="{ED933ADB-E117-4025-A197-97734373E976}" presName="spaceBetweenRectangles" presStyleCnt="0"/>
      <dgm:spPr/>
    </dgm:pt>
    <dgm:pt modelId="{F0E3131F-C7DF-4AC0-8D37-85F56368B57A}" type="pres">
      <dgm:prSet presAssocID="{01BD3445-B6A7-48D3-9D90-0DE1D03C6DE3}" presName="parentLin" presStyleCnt="0"/>
      <dgm:spPr/>
    </dgm:pt>
    <dgm:pt modelId="{7707D31E-8002-435D-BBAB-791A20D8DC07}" type="pres">
      <dgm:prSet presAssocID="{01BD3445-B6A7-48D3-9D90-0DE1D03C6DE3}" presName="parentLeftMargin" presStyleLbl="node1" presStyleIdx="1" presStyleCnt="3"/>
      <dgm:spPr/>
    </dgm:pt>
    <dgm:pt modelId="{BA49A6A1-A1B5-439D-ACB0-E5DC4A8B0219}" type="pres">
      <dgm:prSet presAssocID="{01BD3445-B6A7-48D3-9D90-0DE1D03C6DE3}" presName="parentText" presStyleLbl="node1" presStyleIdx="2" presStyleCnt="3">
        <dgm:presLayoutVars>
          <dgm:chMax val="0"/>
          <dgm:bulletEnabled val="1"/>
        </dgm:presLayoutVars>
      </dgm:prSet>
      <dgm:spPr/>
    </dgm:pt>
    <dgm:pt modelId="{9A870D2E-D58F-4F04-A28A-53C89794853F}" type="pres">
      <dgm:prSet presAssocID="{01BD3445-B6A7-48D3-9D90-0DE1D03C6DE3}" presName="negativeSpace" presStyleCnt="0"/>
      <dgm:spPr/>
    </dgm:pt>
    <dgm:pt modelId="{80EBB081-ACB7-46DF-BD8B-5A8894E557D0}" type="pres">
      <dgm:prSet presAssocID="{01BD3445-B6A7-48D3-9D90-0DE1D03C6DE3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E7194119-2DD0-4833-BF7C-7B7397042AC0}" srcId="{D50DAE93-AC1A-4BEE-A7B4-A0D4DA20D208}" destId="{AA359F0D-D9D4-42AA-B6E1-30014C545494}" srcOrd="1" destOrd="0" parTransId="{B16092BE-AE0C-4397-9CA6-F5ACE59A9DFE}" sibTransId="{ED933ADB-E117-4025-A197-97734373E976}"/>
    <dgm:cxn modelId="{BAB5091F-EBFC-4E00-9BD5-23DD918F96AB}" type="presOf" srcId="{01BD3445-B6A7-48D3-9D90-0DE1D03C6DE3}" destId="{7707D31E-8002-435D-BBAB-791A20D8DC07}" srcOrd="0" destOrd="0" presId="urn:microsoft.com/office/officeart/2005/8/layout/list1"/>
    <dgm:cxn modelId="{72EC1521-2D60-42D9-A740-47B8B206BFD3}" type="presOf" srcId="{AA359F0D-D9D4-42AA-B6E1-30014C545494}" destId="{60608ECA-3F97-4098-8698-F7F1ED65E954}" srcOrd="0" destOrd="0" presId="urn:microsoft.com/office/officeart/2005/8/layout/list1"/>
    <dgm:cxn modelId="{F192395D-2C0E-46B2-BD13-1A077A93426D}" type="presOf" srcId="{AA359F0D-D9D4-42AA-B6E1-30014C545494}" destId="{7516CFC0-AF0E-48CB-9E3B-E16A02A6EEB1}" srcOrd="1" destOrd="0" presId="urn:microsoft.com/office/officeart/2005/8/layout/list1"/>
    <dgm:cxn modelId="{CF039041-F2D5-4658-ACE9-E2DF19D14740}" type="presOf" srcId="{D50DAE93-AC1A-4BEE-A7B4-A0D4DA20D208}" destId="{BFF3548C-C6AF-4B4D-8E2B-0565581319A9}" srcOrd="0" destOrd="0" presId="urn:microsoft.com/office/officeart/2005/8/layout/list1"/>
    <dgm:cxn modelId="{2BF233A5-9C32-4CE2-ACE2-CA8656A246ED}" srcId="{D50DAE93-AC1A-4BEE-A7B4-A0D4DA20D208}" destId="{8DB53A33-59B8-48F4-AD90-FD98B2CAD930}" srcOrd="0" destOrd="0" parTransId="{5089DF59-25C1-4965-BB27-C0F981860E0A}" sibTransId="{0D211B61-E7CA-4711-8F0C-5C057AA61D93}"/>
    <dgm:cxn modelId="{18FE55A9-B67A-47B8-A9BF-7282EAF09CDE}" type="presOf" srcId="{01BD3445-B6A7-48D3-9D90-0DE1D03C6DE3}" destId="{BA49A6A1-A1B5-439D-ACB0-E5DC4A8B0219}" srcOrd="1" destOrd="0" presId="urn:microsoft.com/office/officeart/2005/8/layout/list1"/>
    <dgm:cxn modelId="{2F8D3EAA-A523-4447-9278-2F8B32E03F18}" type="presOf" srcId="{8DB53A33-59B8-48F4-AD90-FD98B2CAD930}" destId="{FC27366D-7CFE-4DC3-966C-D9688448211B}" srcOrd="1" destOrd="0" presId="urn:microsoft.com/office/officeart/2005/8/layout/list1"/>
    <dgm:cxn modelId="{C61913D9-92B7-45AF-AAC1-C284DE0266A4}" srcId="{D50DAE93-AC1A-4BEE-A7B4-A0D4DA20D208}" destId="{01BD3445-B6A7-48D3-9D90-0DE1D03C6DE3}" srcOrd="2" destOrd="0" parTransId="{233A333D-CAE1-4BF6-8CDD-B9C62C10EB5A}" sibTransId="{FC7FAC71-ED18-4793-8E24-5BD47A99D4B0}"/>
    <dgm:cxn modelId="{B9E4A1ED-2941-4300-96DD-8E854B6946BD}" type="presOf" srcId="{8DB53A33-59B8-48F4-AD90-FD98B2CAD930}" destId="{28F73977-1649-48CF-8536-DF4022823237}" srcOrd="0" destOrd="0" presId="urn:microsoft.com/office/officeart/2005/8/layout/list1"/>
    <dgm:cxn modelId="{D2D48A39-3F88-47EF-80A7-19CB8A276087}" type="presParOf" srcId="{BFF3548C-C6AF-4B4D-8E2B-0565581319A9}" destId="{06830A16-855D-4B9E-8F43-2809DF2E5788}" srcOrd="0" destOrd="0" presId="urn:microsoft.com/office/officeart/2005/8/layout/list1"/>
    <dgm:cxn modelId="{A643AEB0-7640-48AA-B6ED-E7FE086D1206}" type="presParOf" srcId="{06830A16-855D-4B9E-8F43-2809DF2E5788}" destId="{28F73977-1649-48CF-8536-DF4022823237}" srcOrd="0" destOrd="0" presId="urn:microsoft.com/office/officeart/2005/8/layout/list1"/>
    <dgm:cxn modelId="{8B77FC1F-5097-4E8A-923E-6F90FC29AB77}" type="presParOf" srcId="{06830A16-855D-4B9E-8F43-2809DF2E5788}" destId="{FC27366D-7CFE-4DC3-966C-D9688448211B}" srcOrd="1" destOrd="0" presId="urn:microsoft.com/office/officeart/2005/8/layout/list1"/>
    <dgm:cxn modelId="{3ED7F78F-E7E9-4623-92C6-0CEE025E414E}" type="presParOf" srcId="{BFF3548C-C6AF-4B4D-8E2B-0565581319A9}" destId="{9A2D2BEC-1B95-4194-81DC-B40458B0CF72}" srcOrd="1" destOrd="0" presId="urn:microsoft.com/office/officeart/2005/8/layout/list1"/>
    <dgm:cxn modelId="{97CE811F-EB9D-495A-AAEF-FD865EB45F4D}" type="presParOf" srcId="{BFF3548C-C6AF-4B4D-8E2B-0565581319A9}" destId="{3C999338-BD61-43AC-AB41-C48D9FB56777}" srcOrd="2" destOrd="0" presId="urn:microsoft.com/office/officeart/2005/8/layout/list1"/>
    <dgm:cxn modelId="{2EEC0D75-31ED-4750-B27B-ACC1B6B06FEB}" type="presParOf" srcId="{BFF3548C-C6AF-4B4D-8E2B-0565581319A9}" destId="{7E559353-D7B7-4464-89B2-0D0D66880336}" srcOrd="3" destOrd="0" presId="urn:microsoft.com/office/officeart/2005/8/layout/list1"/>
    <dgm:cxn modelId="{3F81A334-A3EC-491C-99C2-33F013510888}" type="presParOf" srcId="{BFF3548C-C6AF-4B4D-8E2B-0565581319A9}" destId="{FE7FC947-9AC6-4AEB-B0CB-DF670841F702}" srcOrd="4" destOrd="0" presId="urn:microsoft.com/office/officeart/2005/8/layout/list1"/>
    <dgm:cxn modelId="{3CA1B297-79D8-4447-B38B-4ACE5D1EDE5F}" type="presParOf" srcId="{FE7FC947-9AC6-4AEB-B0CB-DF670841F702}" destId="{60608ECA-3F97-4098-8698-F7F1ED65E954}" srcOrd="0" destOrd="0" presId="urn:microsoft.com/office/officeart/2005/8/layout/list1"/>
    <dgm:cxn modelId="{4493188D-0781-4896-91AE-3C7F5B9C8F59}" type="presParOf" srcId="{FE7FC947-9AC6-4AEB-B0CB-DF670841F702}" destId="{7516CFC0-AF0E-48CB-9E3B-E16A02A6EEB1}" srcOrd="1" destOrd="0" presId="urn:microsoft.com/office/officeart/2005/8/layout/list1"/>
    <dgm:cxn modelId="{77591D3F-CEC6-4672-8BBC-B6E0EFC30D97}" type="presParOf" srcId="{BFF3548C-C6AF-4B4D-8E2B-0565581319A9}" destId="{4E69BDE0-2454-455F-841C-7E9186A92B36}" srcOrd="5" destOrd="0" presId="urn:microsoft.com/office/officeart/2005/8/layout/list1"/>
    <dgm:cxn modelId="{CE410C08-1DDA-443A-B753-76C7B0536047}" type="presParOf" srcId="{BFF3548C-C6AF-4B4D-8E2B-0565581319A9}" destId="{AD379DEA-D6AE-4892-AE96-100A9B9899CD}" srcOrd="6" destOrd="0" presId="urn:microsoft.com/office/officeart/2005/8/layout/list1"/>
    <dgm:cxn modelId="{F09E73A8-C837-420C-BD53-0F1E6DE2A11C}" type="presParOf" srcId="{BFF3548C-C6AF-4B4D-8E2B-0565581319A9}" destId="{B226EB4C-3400-4466-8CDF-758307C9422B}" srcOrd="7" destOrd="0" presId="urn:microsoft.com/office/officeart/2005/8/layout/list1"/>
    <dgm:cxn modelId="{EC8FF864-22D3-48E5-B96F-0F61F5DC1028}" type="presParOf" srcId="{BFF3548C-C6AF-4B4D-8E2B-0565581319A9}" destId="{F0E3131F-C7DF-4AC0-8D37-85F56368B57A}" srcOrd="8" destOrd="0" presId="urn:microsoft.com/office/officeart/2005/8/layout/list1"/>
    <dgm:cxn modelId="{A02E662B-0FBA-4BA8-94BD-5ED4EDBD21DA}" type="presParOf" srcId="{F0E3131F-C7DF-4AC0-8D37-85F56368B57A}" destId="{7707D31E-8002-435D-BBAB-791A20D8DC07}" srcOrd="0" destOrd="0" presId="urn:microsoft.com/office/officeart/2005/8/layout/list1"/>
    <dgm:cxn modelId="{E07A5C3B-62F9-41C6-A34A-C730FFD713B3}" type="presParOf" srcId="{F0E3131F-C7DF-4AC0-8D37-85F56368B57A}" destId="{BA49A6A1-A1B5-439D-ACB0-E5DC4A8B0219}" srcOrd="1" destOrd="0" presId="urn:microsoft.com/office/officeart/2005/8/layout/list1"/>
    <dgm:cxn modelId="{6B1B341A-51D3-4939-ACB7-A3D46A414682}" type="presParOf" srcId="{BFF3548C-C6AF-4B4D-8E2B-0565581319A9}" destId="{9A870D2E-D58F-4F04-A28A-53C89794853F}" srcOrd="9" destOrd="0" presId="urn:microsoft.com/office/officeart/2005/8/layout/list1"/>
    <dgm:cxn modelId="{EF5CFE44-A627-4C6D-80E3-CF4357E7B306}" type="presParOf" srcId="{BFF3548C-C6AF-4B4D-8E2B-0565581319A9}" destId="{80EBB081-ACB7-46DF-BD8B-5A8894E557D0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D50DAE93-AC1A-4BEE-A7B4-A0D4DA20D208}" type="doc">
      <dgm:prSet loTypeId="urn:microsoft.com/office/officeart/2005/8/layout/list1" loCatId="list" qsTypeId="urn:microsoft.com/office/officeart/2005/8/quickstyle/simple1" qsCatId="simple" csTypeId="urn:microsoft.com/office/officeart/2005/8/colors/accent6_2" csCatId="accent6" phldr="1"/>
      <dgm:spPr/>
      <dgm:t>
        <a:bodyPr/>
        <a:lstStyle/>
        <a:p>
          <a:endParaRPr lang="pt-BR"/>
        </a:p>
      </dgm:t>
    </dgm:pt>
    <dgm:pt modelId="{8DB53A33-59B8-48F4-AD90-FD98B2CAD930}">
      <dgm:prSet phldrT="[Texto]"/>
      <dgm:spPr/>
      <dgm:t>
        <a:bodyPr/>
        <a:lstStyle/>
        <a:p>
          <a:r>
            <a:rPr lang="pt-BR" dirty="0"/>
            <a:t>Agenda estruturada</a:t>
          </a:r>
        </a:p>
      </dgm:t>
    </dgm:pt>
    <dgm:pt modelId="{5089DF59-25C1-4965-BB27-C0F981860E0A}" type="parTrans" cxnId="{2BF233A5-9C32-4CE2-ACE2-CA8656A246ED}">
      <dgm:prSet/>
      <dgm:spPr/>
      <dgm:t>
        <a:bodyPr/>
        <a:lstStyle/>
        <a:p>
          <a:endParaRPr lang="pt-BR"/>
        </a:p>
      </dgm:t>
    </dgm:pt>
    <dgm:pt modelId="{0D211B61-E7CA-4711-8F0C-5C057AA61D93}" type="sibTrans" cxnId="{2BF233A5-9C32-4CE2-ACE2-CA8656A246ED}">
      <dgm:prSet/>
      <dgm:spPr/>
      <dgm:t>
        <a:bodyPr/>
        <a:lstStyle/>
        <a:p>
          <a:endParaRPr lang="pt-BR"/>
        </a:p>
      </dgm:t>
    </dgm:pt>
    <dgm:pt modelId="{AA359F0D-D9D4-42AA-B6E1-30014C545494}">
      <dgm:prSet phldrT="[Texto]"/>
      <dgm:spPr/>
      <dgm:t>
        <a:bodyPr/>
        <a:lstStyle/>
        <a:p>
          <a:r>
            <a:rPr lang="pt-BR" dirty="0"/>
            <a:t>Monitoramento periódico</a:t>
          </a:r>
        </a:p>
      </dgm:t>
    </dgm:pt>
    <dgm:pt modelId="{B16092BE-AE0C-4397-9CA6-F5ACE59A9DFE}" type="parTrans" cxnId="{E7194119-2DD0-4833-BF7C-7B7397042AC0}">
      <dgm:prSet/>
      <dgm:spPr/>
      <dgm:t>
        <a:bodyPr/>
        <a:lstStyle/>
        <a:p>
          <a:endParaRPr lang="pt-BR"/>
        </a:p>
      </dgm:t>
    </dgm:pt>
    <dgm:pt modelId="{ED933ADB-E117-4025-A197-97734373E976}" type="sibTrans" cxnId="{E7194119-2DD0-4833-BF7C-7B7397042AC0}">
      <dgm:prSet/>
      <dgm:spPr/>
      <dgm:t>
        <a:bodyPr/>
        <a:lstStyle/>
        <a:p>
          <a:endParaRPr lang="pt-BR"/>
        </a:p>
      </dgm:t>
    </dgm:pt>
    <dgm:pt modelId="{01BD3445-B6A7-48D3-9D90-0DE1D03C6DE3}">
      <dgm:prSet phldrT="[Texto]"/>
      <dgm:spPr/>
      <dgm:t>
        <a:bodyPr/>
        <a:lstStyle/>
        <a:p>
          <a:r>
            <a:rPr lang="pt-BR" dirty="0"/>
            <a:t>Previsibilidade</a:t>
          </a:r>
        </a:p>
      </dgm:t>
    </dgm:pt>
    <dgm:pt modelId="{233A333D-CAE1-4BF6-8CDD-B9C62C10EB5A}" type="parTrans" cxnId="{C61913D9-92B7-45AF-AAC1-C284DE0266A4}">
      <dgm:prSet/>
      <dgm:spPr/>
      <dgm:t>
        <a:bodyPr/>
        <a:lstStyle/>
        <a:p>
          <a:endParaRPr lang="pt-BR"/>
        </a:p>
      </dgm:t>
    </dgm:pt>
    <dgm:pt modelId="{FC7FAC71-ED18-4793-8E24-5BD47A99D4B0}" type="sibTrans" cxnId="{C61913D9-92B7-45AF-AAC1-C284DE0266A4}">
      <dgm:prSet/>
      <dgm:spPr/>
      <dgm:t>
        <a:bodyPr/>
        <a:lstStyle/>
        <a:p>
          <a:endParaRPr lang="pt-BR"/>
        </a:p>
      </dgm:t>
    </dgm:pt>
    <dgm:pt modelId="{75566CE4-5AB0-4211-A126-C8900126205D}">
      <dgm:prSet/>
      <dgm:spPr/>
      <dgm:t>
        <a:bodyPr/>
        <a:lstStyle/>
        <a:p>
          <a:r>
            <a:rPr lang="pt-BR" dirty="0"/>
            <a:t>Comprometimento e disciplina</a:t>
          </a:r>
        </a:p>
      </dgm:t>
    </dgm:pt>
    <dgm:pt modelId="{C25437CF-0FE6-47AA-9F93-51214BDB758D}" type="parTrans" cxnId="{1C0F0072-5D2E-4E83-99EF-61D1BCAE62BF}">
      <dgm:prSet/>
      <dgm:spPr/>
      <dgm:t>
        <a:bodyPr/>
        <a:lstStyle/>
        <a:p>
          <a:endParaRPr lang="pt-BR"/>
        </a:p>
      </dgm:t>
    </dgm:pt>
    <dgm:pt modelId="{297432F7-D96A-4E94-A582-C0613260D3C0}" type="sibTrans" cxnId="{1C0F0072-5D2E-4E83-99EF-61D1BCAE62BF}">
      <dgm:prSet/>
      <dgm:spPr/>
      <dgm:t>
        <a:bodyPr/>
        <a:lstStyle/>
        <a:p>
          <a:endParaRPr lang="pt-BR"/>
        </a:p>
      </dgm:t>
    </dgm:pt>
    <dgm:pt modelId="{BFF3548C-C6AF-4B4D-8E2B-0565581319A9}" type="pres">
      <dgm:prSet presAssocID="{D50DAE93-AC1A-4BEE-A7B4-A0D4DA20D208}" presName="linear" presStyleCnt="0">
        <dgm:presLayoutVars>
          <dgm:dir/>
          <dgm:animLvl val="lvl"/>
          <dgm:resizeHandles val="exact"/>
        </dgm:presLayoutVars>
      </dgm:prSet>
      <dgm:spPr/>
    </dgm:pt>
    <dgm:pt modelId="{06830A16-855D-4B9E-8F43-2809DF2E5788}" type="pres">
      <dgm:prSet presAssocID="{8DB53A33-59B8-48F4-AD90-FD98B2CAD930}" presName="parentLin" presStyleCnt="0"/>
      <dgm:spPr/>
    </dgm:pt>
    <dgm:pt modelId="{28F73977-1649-48CF-8536-DF4022823237}" type="pres">
      <dgm:prSet presAssocID="{8DB53A33-59B8-48F4-AD90-FD98B2CAD930}" presName="parentLeftMargin" presStyleLbl="node1" presStyleIdx="0" presStyleCnt="4"/>
      <dgm:spPr/>
    </dgm:pt>
    <dgm:pt modelId="{FC27366D-7CFE-4DC3-966C-D9688448211B}" type="pres">
      <dgm:prSet presAssocID="{8DB53A33-59B8-48F4-AD90-FD98B2CAD930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9A2D2BEC-1B95-4194-81DC-B40458B0CF72}" type="pres">
      <dgm:prSet presAssocID="{8DB53A33-59B8-48F4-AD90-FD98B2CAD930}" presName="negativeSpace" presStyleCnt="0"/>
      <dgm:spPr/>
    </dgm:pt>
    <dgm:pt modelId="{3C999338-BD61-43AC-AB41-C48D9FB56777}" type="pres">
      <dgm:prSet presAssocID="{8DB53A33-59B8-48F4-AD90-FD98B2CAD930}" presName="childText" presStyleLbl="conFgAcc1" presStyleIdx="0" presStyleCnt="4">
        <dgm:presLayoutVars>
          <dgm:bulletEnabled val="1"/>
        </dgm:presLayoutVars>
      </dgm:prSet>
      <dgm:spPr/>
    </dgm:pt>
    <dgm:pt modelId="{7E559353-D7B7-4464-89B2-0D0D66880336}" type="pres">
      <dgm:prSet presAssocID="{0D211B61-E7CA-4711-8F0C-5C057AA61D93}" presName="spaceBetweenRectangles" presStyleCnt="0"/>
      <dgm:spPr/>
    </dgm:pt>
    <dgm:pt modelId="{FE7FC947-9AC6-4AEB-B0CB-DF670841F702}" type="pres">
      <dgm:prSet presAssocID="{AA359F0D-D9D4-42AA-B6E1-30014C545494}" presName="parentLin" presStyleCnt="0"/>
      <dgm:spPr/>
    </dgm:pt>
    <dgm:pt modelId="{60608ECA-3F97-4098-8698-F7F1ED65E954}" type="pres">
      <dgm:prSet presAssocID="{AA359F0D-D9D4-42AA-B6E1-30014C545494}" presName="parentLeftMargin" presStyleLbl="node1" presStyleIdx="0" presStyleCnt="4"/>
      <dgm:spPr/>
    </dgm:pt>
    <dgm:pt modelId="{7516CFC0-AF0E-48CB-9E3B-E16A02A6EEB1}" type="pres">
      <dgm:prSet presAssocID="{AA359F0D-D9D4-42AA-B6E1-30014C545494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4E69BDE0-2454-455F-841C-7E9186A92B36}" type="pres">
      <dgm:prSet presAssocID="{AA359F0D-D9D4-42AA-B6E1-30014C545494}" presName="negativeSpace" presStyleCnt="0"/>
      <dgm:spPr/>
    </dgm:pt>
    <dgm:pt modelId="{AD379DEA-D6AE-4892-AE96-100A9B9899CD}" type="pres">
      <dgm:prSet presAssocID="{AA359F0D-D9D4-42AA-B6E1-30014C545494}" presName="childText" presStyleLbl="conFgAcc1" presStyleIdx="1" presStyleCnt="4">
        <dgm:presLayoutVars>
          <dgm:bulletEnabled val="1"/>
        </dgm:presLayoutVars>
      </dgm:prSet>
      <dgm:spPr/>
    </dgm:pt>
    <dgm:pt modelId="{B226EB4C-3400-4466-8CDF-758307C9422B}" type="pres">
      <dgm:prSet presAssocID="{ED933ADB-E117-4025-A197-97734373E976}" presName="spaceBetweenRectangles" presStyleCnt="0"/>
      <dgm:spPr/>
    </dgm:pt>
    <dgm:pt modelId="{F0E3131F-C7DF-4AC0-8D37-85F56368B57A}" type="pres">
      <dgm:prSet presAssocID="{01BD3445-B6A7-48D3-9D90-0DE1D03C6DE3}" presName="parentLin" presStyleCnt="0"/>
      <dgm:spPr/>
    </dgm:pt>
    <dgm:pt modelId="{7707D31E-8002-435D-BBAB-791A20D8DC07}" type="pres">
      <dgm:prSet presAssocID="{01BD3445-B6A7-48D3-9D90-0DE1D03C6DE3}" presName="parentLeftMargin" presStyleLbl="node1" presStyleIdx="1" presStyleCnt="4"/>
      <dgm:spPr/>
    </dgm:pt>
    <dgm:pt modelId="{BA49A6A1-A1B5-439D-ACB0-E5DC4A8B0219}" type="pres">
      <dgm:prSet presAssocID="{01BD3445-B6A7-48D3-9D90-0DE1D03C6DE3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9A870D2E-D58F-4F04-A28A-53C89794853F}" type="pres">
      <dgm:prSet presAssocID="{01BD3445-B6A7-48D3-9D90-0DE1D03C6DE3}" presName="negativeSpace" presStyleCnt="0"/>
      <dgm:spPr/>
    </dgm:pt>
    <dgm:pt modelId="{80EBB081-ACB7-46DF-BD8B-5A8894E557D0}" type="pres">
      <dgm:prSet presAssocID="{01BD3445-B6A7-48D3-9D90-0DE1D03C6DE3}" presName="childText" presStyleLbl="conFgAcc1" presStyleIdx="2" presStyleCnt="4">
        <dgm:presLayoutVars>
          <dgm:bulletEnabled val="1"/>
        </dgm:presLayoutVars>
      </dgm:prSet>
      <dgm:spPr/>
    </dgm:pt>
    <dgm:pt modelId="{44055E40-055D-4217-A3C6-C74611C7A26C}" type="pres">
      <dgm:prSet presAssocID="{FC7FAC71-ED18-4793-8E24-5BD47A99D4B0}" presName="spaceBetweenRectangles" presStyleCnt="0"/>
      <dgm:spPr/>
    </dgm:pt>
    <dgm:pt modelId="{A8C44EF0-CBAD-4551-AC55-E3D0E8E7C451}" type="pres">
      <dgm:prSet presAssocID="{75566CE4-5AB0-4211-A126-C8900126205D}" presName="parentLin" presStyleCnt="0"/>
      <dgm:spPr/>
    </dgm:pt>
    <dgm:pt modelId="{950781A5-440C-4850-9EB6-F738AF46B6B9}" type="pres">
      <dgm:prSet presAssocID="{75566CE4-5AB0-4211-A126-C8900126205D}" presName="parentLeftMargin" presStyleLbl="node1" presStyleIdx="2" presStyleCnt="4"/>
      <dgm:spPr/>
    </dgm:pt>
    <dgm:pt modelId="{8658F19A-7E5E-44EE-8C7D-CE12D15D4804}" type="pres">
      <dgm:prSet presAssocID="{75566CE4-5AB0-4211-A126-C8900126205D}" presName="parentText" presStyleLbl="node1" presStyleIdx="3" presStyleCnt="4">
        <dgm:presLayoutVars>
          <dgm:chMax val="0"/>
          <dgm:bulletEnabled val="1"/>
        </dgm:presLayoutVars>
      </dgm:prSet>
      <dgm:spPr/>
    </dgm:pt>
    <dgm:pt modelId="{08212F00-E54C-4038-BFF0-7BD7B4756219}" type="pres">
      <dgm:prSet presAssocID="{75566CE4-5AB0-4211-A126-C8900126205D}" presName="negativeSpace" presStyleCnt="0"/>
      <dgm:spPr/>
    </dgm:pt>
    <dgm:pt modelId="{B0662BE3-DFD3-4679-AF8B-63662F5A8E1C}" type="pres">
      <dgm:prSet presAssocID="{75566CE4-5AB0-4211-A126-C8900126205D}" presName="childText" presStyleLbl="conFgAcc1" presStyleIdx="3" presStyleCnt="4" custLinFactNeighborX="-3847" custLinFactNeighborY="98035">
        <dgm:presLayoutVars>
          <dgm:bulletEnabled val="1"/>
        </dgm:presLayoutVars>
      </dgm:prSet>
      <dgm:spPr/>
    </dgm:pt>
  </dgm:ptLst>
  <dgm:cxnLst>
    <dgm:cxn modelId="{E7194119-2DD0-4833-BF7C-7B7397042AC0}" srcId="{D50DAE93-AC1A-4BEE-A7B4-A0D4DA20D208}" destId="{AA359F0D-D9D4-42AA-B6E1-30014C545494}" srcOrd="1" destOrd="0" parTransId="{B16092BE-AE0C-4397-9CA6-F5ACE59A9DFE}" sibTransId="{ED933ADB-E117-4025-A197-97734373E976}"/>
    <dgm:cxn modelId="{BAB5091F-EBFC-4E00-9BD5-23DD918F96AB}" type="presOf" srcId="{01BD3445-B6A7-48D3-9D90-0DE1D03C6DE3}" destId="{7707D31E-8002-435D-BBAB-791A20D8DC07}" srcOrd="0" destOrd="0" presId="urn:microsoft.com/office/officeart/2005/8/layout/list1"/>
    <dgm:cxn modelId="{72EC1521-2D60-42D9-A740-47B8B206BFD3}" type="presOf" srcId="{AA359F0D-D9D4-42AA-B6E1-30014C545494}" destId="{60608ECA-3F97-4098-8698-F7F1ED65E954}" srcOrd="0" destOrd="0" presId="urn:microsoft.com/office/officeart/2005/8/layout/list1"/>
    <dgm:cxn modelId="{F192395D-2C0E-46B2-BD13-1A077A93426D}" type="presOf" srcId="{AA359F0D-D9D4-42AA-B6E1-30014C545494}" destId="{7516CFC0-AF0E-48CB-9E3B-E16A02A6EEB1}" srcOrd="1" destOrd="0" presId="urn:microsoft.com/office/officeart/2005/8/layout/list1"/>
    <dgm:cxn modelId="{CF039041-F2D5-4658-ACE9-E2DF19D14740}" type="presOf" srcId="{D50DAE93-AC1A-4BEE-A7B4-A0D4DA20D208}" destId="{BFF3548C-C6AF-4B4D-8E2B-0565581319A9}" srcOrd="0" destOrd="0" presId="urn:microsoft.com/office/officeart/2005/8/layout/list1"/>
    <dgm:cxn modelId="{1C0F0072-5D2E-4E83-99EF-61D1BCAE62BF}" srcId="{D50DAE93-AC1A-4BEE-A7B4-A0D4DA20D208}" destId="{75566CE4-5AB0-4211-A126-C8900126205D}" srcOrd="3" destOrd="0" parTransId="{C25437CF-0FE6-47AA-9F93-51214BDB758D}" sibTransId="{297432F7-D96A-4E94-A582-C0613260D3C0}"/>
    <dgm:cxn modelId="{DF8DDF84-299B-460F-8C9C-509E67A26653}" type="presOf" srcId="{75566CE4-5AB0-4211-A126-C8900126205D}" destId="{8658F19A-7E5E-44EE-8C7D-CE12D15D4804}" srcOrd="1" destOrd="0" presId="urn:microsoft.com/office/officeart/2005/8/layout/list1"/>
    <dgm:cxn modelId="{2BF233A5-9C32-4CE2-ACE2-CA8656A246ED}" srcId="{D50DAE93-AC1A-4BEE-A7B4-A0D4DA20D208}" destId="{8DB53A33-59B8-48F4-AD90-FD98B2CAD930}" srcOrd="0" destOrd="0" parTransId="{5089DF59-25C1-4965-BB27-C0F981860E0A}" sibTransId="{0D211B61-E7CA-4711-8F0C-5C057AA61D93}"/>
    <dgm:cxn modelId="{18FE55A9-B67A-47B8-A9BF-7282EAF09CDE}" type="presOf" srcId="{01BD3445-B6A7-48D3-9D90-0DE1D03C6DE3}" destId="{BA49A6A1-A1B5-439D-ACB0-E5DC4A8B0219}" srcOrd="1" destOrd="0" presId="urn:microsoft.com/office/officeart/2005/8/layout/list1"/>
    <dgm:cxn modelId="{2F8D3EAA-A523-4447-9278-2F8B32E03F18}" type="presOf" srcId="{8DB53A33-59B8-48F4-AD90-FD98B2CAD930}" destId="{FC27366D-7CFE-4DC3-966C-D9688448211B}" srcOrd="1" destOrd="0" presId="urn:microsoft.com/office/officeart/2005/8/layout/list1"/>
    <dgm:cxn modelId="{089012B1-0576-439F-A91B-AF1CD54D37A2}" type="presOf" srcId="{75566CE4-5AB0-4211-A126-C8900126205D}" destId="{950781A5-440C-4850-9EB6-F738AF46B6B9}" srcOrd="0" destOrd="0" presId="urn:microsoft.com/office/officeart/2005/8/layout/list1"/>
    <dgm:cxn modelId="{C61913D9-92B7-45AF-AAC1-C284DE0266A4}" srcId="{D50DAE93-AC1A-4BEE-A7B4-A0D4DA20D208}" destId="{01BD3445-B6A7-48D3-9D90-0DE1D03C6DE3}" srcOrd="2" destOrd="0" parTransId="{233A333D-CAE1-4BF6-8CDD-B9C62C10EB5A}" sibTransId="{FC7FAC71-ED18-4793-8E24-5BD47A99D4B0}"/>
    <dgm:cxn modelId="{B9E4A1ED-2941-4300-96DD-8E854B6946BD}" type="presOf" srcId="{8DB53A33-59B8-48F4-AD90-FD98B2CAD930}" destId="{28F73977-1649-48CF-8536-DF4022823237}" srcOrd="0" destOrd="0" presId="urn:microsoft.com/office/officeart/2005/8/layout/list1"/>
    <dgm:cxn modelId="{D2D48A39-3F88-47EF-80A7-19CB8A276087}" type="presParOf" srcId="{BFF3548C-C6AF-4B4D-8E2B-0565581319A9}" destId="{06830A16-855D-4B9E-8F43-2809DF2E5788}" srcOrd="0" destOrd="0" presId="urn:microsoft.com/office/officeart/2005/8/layout/list1"/>
    <dgm:cxn modelId="{A643AEB0-7640-48AA-B6ED-E7FE086D1206}" type="presParOf" srcId="{06830A16-855D-4B9E-8F43-2809DF2E5788}" destId="{28F73977-1649-48CF-8536-DF4022823237}" srcOrd="0" destOrd="0" presId="urn:microsoft.com/office/officeart/2005/8/layout/list1"/>
    <dgm:cxn modelId="{8B77FC1F-5097-4E8A-923E-6F90FC29AB77}" type="presParOf" srcId="{06830A16-855D-4B9E-8F43-2809DF2E5788}" destId="{FC27366D-7CFE-4DC3-966C-D9688448211B}" srcOrd="1" destOrd="0" presId="urn:microsoft.com/office/officeart/2005/8/layout/list1"/>
    <dgm:cxn modelId="{3ED7F78F-E7E9-4623-92C6-0CEE025E414E}" type="presParOf" srcId="{BFF3548C-C6AF-4B4D-8E2B-0565581319A9}" destId="{9A2D2BEC-1B95-4194-81DC-B40458B0CF72}" srcOrd="1" destOrd="0" presId="urn:microsoft.com/office/officeart/2005/8/layout/list1"/>
    <dgm:cxn modelId="{97CE811F-EB9D-495A-AAEF-FD865EB45F4D}" type="presParOf" srcId="{BFF3548C-C6AF-4B4D-8E2B-0565581319A9}" destId="{3C999338-BD61-43AC-AB41-C48D9FB56777}" srcOrd="2" destOrd="0" presId="urn:microsoft.com/office/officeart/2005/8/layout/list1"/>
    <dgm:cxn modelId="{2EEC0D75-31ED-4750-B27B-ACC1B6B06FEB}" type="presParOf" srcId="{BFF3548C-C6AF-4B4D-8E2B-0565581319A9}" destId="{7E559353-D7B7-4464-89B2-0D0D66880336}" srcOrd="3" destOrd="0" presId="urn:microsoft.com/office/officeart/2005/8/layout/list1"/>
    <dgm:cxn modelId="{3F81A334-A3EC-491C-99C2-33F013510888}" type="presParOf" srcId="{BFF3548C-C6AF-4B4D-8E2B-0565581319A9}" destId="{FE7FC947-9AC6-4AEB-B0CB-DF670841F702}" srcOrd="4" destOrd="0" presId="urn:microsoft.com/office/officeart/2005/8/layout/list1"/>
    <dgm:cxn modelId="{3CA1B297-79D8-4447-B38B-4ACE5D1EDE5F}" type="presParOf" srcId="{FE7FC947-9AC6-4AEB-B0CB-DF670841F702}" destId="{60608ECA-3F97-4098-8698-F7F1ED65E954}" srcOrd="0" destOrd="0" presId="urn:microsoft.com/office/officeart/2005/8/layout/list1"/>
    <dgm:cxn modelId="{4493188D-0781-4896-91AE-3C7F5B9C8F59}" type="presParOf" srcId="{FE7FC947-9AC6-4AEB-B0CB-DF670841F702}" destId="{7516CFC0-AF0E-48CB-9E3B-E16A02A6EEB1}" srcOrd="1" destOrd="0" presId="urn:microsoft.com/office/officeart/2005/8/layout/list1"/>
    <dgm:cxn modelId="{77591D3F-CEC6-4672-8BBC-B6E0EFC30D97}" type="presParOf" srcId="{BFF3548C-C6AF-4B4D-8E2B-0565581319A9}" destId="{4E69BDE0-2454-455F-841C-7E9186A92B36}" srcOrd="5" destOrd="0" presId="urn:microsoft.com/office/officeart/2005/8/layout/list1"/>
    <dgm:cxn modelId="{CE410C08-1DDA-443A-B753-76C7B0536047}" type="presParOf" srcId="{BFF3548C-C6AF-4B4D-8E2B-0565581319A9}" destId="{AD379DEA-D6AE-4892-AE96-100A9B9899CD}" srcOrd="6" destOrd="0" presId="urn:microsoft.com/office/officeart/2005/8/layout/list1"/>
    <dgm:cxn modelId="{F09E73A8-C837-420C-BD53-0F1E6DE2A11C}" type="presParOf" srcId="{BFF3548C-C6AF-4B4D-8E2B-0565581319A9}" destId="{B226EB4C-3400-4466-8CDF-758307C9422B}" srcOrd="7" destOrd="0" presId="urn:microsoft.com/office/officeart/2005/8/layout/list1"/>
    <dgm:cxn modelId="{EC8FF864-22D3-48E5-B96F-0F61F5DC1028}" type="presParOf" srcId="{BFF3548C-C6AF-4B4D-8E2B-0565581319A9}" destId="{F0E3131F-C7DF-4AC0-8D37-85F56368B57A}" srcOrd="8" destOrd="0" presId="urn:microsoft.com/office/officeart/2005/8/layout/list1"/>
    <dgm:cxn modelId="{A02E662B-0FBA-4BA8-94BD-5ED4EDBD21DA}" type="presParOf" srcId="{F0E3131F-C7DF-4AC0-8D37-85F56368B57A}" destId="{7707D31E-8002-435D-BBAB-791A20D8DC07}" srcOrd="0" destOrd="0" presId="urn:microsoft.com/office/officeart/2005/8/layout/list1"/>
    <dgm:cxn modelId="{E07A5C3B-62F9-41C6-A34A-C730FFD713B3}" type="presParOf" srcId="{F0E3131F-C7DF-4AC0-8D37-85F56368B57A}" destId="{BA49A6A1-A1B5-439D-ACB0-E5DC4A8B0219}" srcOrd="1" destOrd="0" presId="urn:microsoft.com/office/officeart/2005/8/layout/list1"/>
    <dgm:cxn modelId="{6B1B341A-51D3-4939-ACB7-A3D46A414682}" type="presParOf" srcId="{BFF3548C-C6AF-4B4D-8E2B-0565581319A9}" destId="{9A870D2E-D58F-4F04-A28A-53C89794853F}" srcOrd="9" destOrd="0" presId="urn:microsoft.com/office/officeart/2005/8/layout/list1"/>
    <dgm:cxn modelId="{EF5CFE44-A627-4C6D-80E3-CF4357E7B306}" type="presParOf" srcId="{BFF3548C-C6AF-4B4D-8E2B-0565581319A9}" destId="{80EBB081-ACB7-46DF-BD8B-5A8894E557D0}" srcOrd="10" destOrd="0" presId="urn:microsoft.com/office/officeart/2005/8/layout/list1"/>
    <dgm:cxn modelId="{C333EDD5-8B7B-4A19-AF1A-2D09D65D7A60}" type="presParOf" srcId="{BFF3548C-C6AF-4B4D-8E2B-0565581319A9}" destId="{44055E40-055D-4217-A3C6-C74611C7A26C}" srcOrd="11" destOrd="0" presId="urn:microsoft.com/office/officeart/2005/8/layout/list1"/>
    <dgm:cxn modelId="{0976EAD8-5F6E-43EE-8C24-C9CDA1FD5506}" type="presParOf" srcId="{BFF3548C-C6AF-4B4D-8E2B-0565581319A9}" destId="{A8C44EF0-CBAD-4551-AC55-E3D0E8E7C451}" srcOrd="12" destOrd="0" presId="urn:microsoft.com/office/officeart/2005/8/layout/list1"/>
    <dgm:cxn modelId="{E972003E-9116-4612-959C-62574C5159F0}" type="presParOf" srcId="{A8C44EF0-CBAD-4551-AC55-E3D0E8E7C451}" destId="{950781A5-440C-4850-9EB6-F738AF46B6B9}" srcOrd="0" destOrd="0" presId="urn:microsoft.com/office/officeart/2005/8/layout/list1"/>
    <dgm:cxn modelId="{3C22040A-BC3E-43A5-BFB7-78C5736EAFFC}" type="presParOf" srcId="{A8C44EF0-CBAD-4551-AC55-E3D0E8E7C451}" destId="{8658F19A-7E5E-44EE-8C7D-CE12D15D4804}" srcOrd="1" destOrd="0" presId="urn:microsoft.com/office/officeart/2005/8/layout/list1"/>
    <dgm:cxn modelId="{2A676E63-5D6B-43FF-B036-2916BD87F9E1}" type="presParOf" srcId="{BFF3548C-C6AF-4B4D-8E2B-0565581319A9}" destId="{08212F00-E54C-4038-BFF0-7BD7B4756219}" srcOrd="13" destOrd="0" presId="urn:microsoft.com/office/officeart/2005/8/layout/list1"/>
    <dgm:cxn modelId="{3A984C00-A3C3-4276-AE8F-4FEDBAA18EA8}" type="presParOf" srcId="{BFF3548C-C6AF-4B4D-8E2B-0565581319A9}" destId="{B0662BE3-DFD3-4679-AF8B-63662F5A8E1C}" srcOrd="14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7A09C7E-0593-4318-BE45-A20266E9C9DF}">
      <dsp:nvSpPr>
        <dsp:cNvPr id="0" name=""/>
        <dsp:cNvSpPr/>
      </dsp:nvSpPr>
      <dsp:spPr>
        <a:xfrm>
          <a:off x="1288930" y="392197"/>
          <a:ext cx="2230598" cy="2230938"/>
        </a:xfrm>
        <a:prstGeom prst="circularArrow">
          <a:avLst>
            <a:gd name="adj1" fmla="val 10980"/>
            <a:gd name="adj2" fmla="val 1142322"/>
            <a:gd name="adj3" fmla="val 4500000"/>
            <a:gd name="adj4" fmla="val 10800000"/>
            <a:gd name="adj5" fmla="val 125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9079B06-8393-4C7A-9BDD-0C6632BB9DF7}">
      <dsp:nvSpPr>
        <dsp:cNvPr id="0" name=""/>
        <dsp:cNvSpPr/>
      </dsp:nvSpPr>
      <dsp:spPr>
        <a:xfrm>
          <a:off x="1781965" y="1197634"/>
          <a:ext cx="1239500" cy="61960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700" b="1" kern="1200" dirty="0">
              <a:solidFill>
                <a:srgbClr val="008C50"/>
              </a:solidFill>
            </a:rPr>
            <a:t>Estudar</a:t>
          </a:r>
        </a:p>
      </dsp:txBody>
      <dsp:txXfrm>
        <a:off x="1781965" y="1197634"/>
        <a:ext cx="1239500" cy="619602"/>
      </dsp:txXfrm>
    </dsp:sp>
    <dsp:sp modelId="{DCCD3A6C-EED7-44EA-AC8F-9201D0474492}">
      <dsp:nvSpPr>
        <dsp:cNvPr id="0" name=""/>
        <dsp:cNvSpPr/>
      </dsp:nvSpPr>
      <dsp:spPr>
        <a:xfrm>
          <a:off x="669389" y="1674037"/>
          <a:ext cx="2230598" cy="2230938"/>
        </a:xfrm>
        <a:prstGeom prst="leftCircularArrow">
          <a:avLst>
            <a:gd name="adj1" fmla="val 10980"/>
            <a:gd name="adj2" fmla="val 1142322"/>
            <a:gd name="adj3" fmla="val 6300000"/>
            <a:gd name="adj4" fmla="val 18900000"/>
            <a:gd name="adj5" fmla="val 125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DA2A24D-C024-437B-975A-5778C3706A04}">
      <dsp:nvSpPr>
        <dsp:cNvPr id="0" name=""/>
        <dsp:cNvSpPr/>
      </dsp:nvSpPr>
      <dsp:spPr>
        <a:xfrm>
          <a:off x="1164938" y="2486888"/>
          <a:ext cx="1239500" cy="61960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700" kern="1200" dirty="0"/>
            <a:t>Analisar</a:t>
          </a:r>
        </a:p>
      </dsp:txBody>
      <dsp:txXfrm>
        <a:off x="1164938" y="2486888"/>
        <a:ext cx="1239500" cy="619602"/>
      </dsp:txXfrm>
    </dsp:sp>
    <dsp:sp modelId="{771A64C9-6823-4F33-840B-784B68420462}">
      <dsp:nvSpPr>
        <dsp:cNvPr id="0" name=""/>
        <dsp:cNvSpPr/>
      </dsp:nvSpPr>
      <dsp:spPr>
        <a:xfrm>
          <a:off x="1447690" y="3109271"/>
          <a:ext cx="1916429" cy="1917198"/>
        </a:xfrm>
        <a:prstGeom prst="blockArc">
          <a:avLst>
            <a:gd name="adj1" fmla="val 13500000"/>
            <a:gd name="adj2" fmla="val 10800000"/>
            <a:gd name="adj3" fmla="val 1274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72E8FF1-B62A-494D-ACE1-F34BCE3AA0FE}">
      <dsp:nvSpPr>
        <dsp:cNvPr id="0" name=""/>
        <dsp:cNvSpPr/>
      </dsp:nvSpPr>
      <dsp:spPr>
        <a:xfrm>
          <a:off x="1784897" y="3777996"/>
          <a:ext cx="1239500" cy="61960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700" kern="1200" dirty="0"/>
            <a:t>Compartilhar</a:t>
          </a:r>
        </a:p>
      </dsp:txBody>
      <dsp:txXfrm>
        <a:off x="1784897" y="3777996"/>
        <a:ext cx="1239500" cy="61960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7A09C7E-0593-4318-BE45-A20266E9C9DF}">
      <dsp:nvSpPr>
        <dsp:cNvPr id="0" name=""/>
        <dsp:cNvSpPr/>
      </dsp:nvSpPr>
      <dsp:spPr>
        <a:xfrm>
          <a:off x="1288930" y="392197"/>
          <a:ext cx="2230598" cy="2230938"/>
        </a:xfrm>
        <a:prstGeom prst="circularArrow">
          <a:avLst>
            <a:gd name="adj1" fmla="val 10980"/>
            <a:gd name="adj2" fmla="val 1142322"/>
            <a:gd name="adj3" fmla="val 4500000"/>
            <a:gd name="adj4" fmla="val 10800000"/>
            <a:gd name="adj5" fmla="val 125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9079B06-8393-4C7A-9BDD-0C6632BB9DF7}">
      <dsp:nvSpPr>
        <dsp:cNvPr id="0" name=""/>
        <dsp:cNvSpPr/>
      </dsp:nvSpPr>
      <dsp:spPr>
        <a:xfrm>
          <a:off x="1781965" y="1197634"/>
          <a:ext cx="1239500" cy="61960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700" kern="1200" dirty="0"/>
            <a:t>Estudar</a:t>
          </a:r>
        </a:p>
      </dsp:txBody>
      <dsp:txXfrm>
        <a:off x="1781965" y="1197634"/>
        <a:ext cx="1239500" cy="619602"/>
      </dsp:txXfrm>
    </dsp:sp>
    <dsp:sp modelId="{DCCD3A6C-EED7-44EA-AC8F-9201D0474492}">
      <dsp:nvSpPr>
        <dsp:cNvPr id="0" name=""/>
        <dsp:cNvSpPr/>
      </dsp:nvSpPr>
      <dsp:spPr>
        <a:xfrm>
          <a:off x="669389" y="1674037"/>
          <a:ext cx="2230598" cy="2230938"/>
        </a:xfrm>
        <a:prstGeom prst="leftCircularArrow">
          <a:avLst>
            <a:gd name="adj1" fmla="val 10980"/>
            <a:gd name="adj2" fmla="val 1142322"/>
            <a:gd name="adj3" fmla="val 6300000"/>
            <a:gd name="adj4" fmla="val 18900000"/>
            <a:gd name="adj5" fmla="val 125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DA2A24D-C024-437B-975A-5778C3706A04}">
      <dsp:nvSpPr>
        <dsp:cNvPr id="0" name=""/>
        <dsp:cNvSpPr/>
      </dsp:nvSpPr>
      <dsp:spPr>
        <a:xfrm>
          <a:off x="1164938" y="2486888"/>
          <a:ext cx="1239500" cy="61960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700" b="1" kern="1200" dirty="0">
              <a:solidFill>
                <a:srgbClr val="008C50"/>
              </a:solidFill>
            </a:rPr>
            <a:t>Analisar</a:t>
          </a:r>
        </a:p>
      </dsp:txBody>
      <dsp:txXfrm>
        <a:off x="1164938" y="2486888"/>
        <a:ext cx="1239500" cy="619602"/>
      </dsp:txXfrm>
    </dsp:sp>
    <dsp:sp modelId="{771A64C9-6823-4F33-840B-784B68420462}">
      <dsp:nvSpPr>
        <dsp:cNvPr id="0" name=""/>
        <dsp:cNvSpPr/>
      </dsp:nvSpPr>
      <dsp:spPr>
        <a:xfrm>
          <a:off x="1447690" y="3109271"/>
          <a:ext cx="1916429" cy="1917198"/>
        </a:xfrm>
        <a:prstGeom prst="blockArc">
          <a:avLst>
            <a:gd name="adj1" fmla="val 13500000"/>
            <a:gd name="adj2" fmla="val 10800000"/>
            <a:gd name="adj3" fmla="val 1274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72E8FF1-B62A-494D-ACE1-F34BCE3AA0FE}">
      <dsp:nvSpPr>
        <dsp:cNvPr id="0" name=""/>
        <dsp:cNvSpPr/>
      </dsp:nvSpPr>
      <dsp:spPr>
        <a:xfrm>
          <a:off x="1784897" y="3777996"/>
          <a:ext cx="1239500" cy="61960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700" kern="1200" dirty="0"/>
            <a:t>Compartilhar</a:t>
          </a:r>
        </a:p>
      </dsp:txBody>
      <dsp:txXfrm>
        <a:off x="1784897" y="3777996"/>
        <a:ext cx="1239500" cy="61960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7A09C7E-0593-4318-BE45-A20266E9C9DF}">
      <dsp:nvSpPr>
        <dsp:cNvPr id="0" name=""/>
        <dsp:cNvSpPr/>
      </dsp:nvSpPr>
      <dsp:spPr>
        <a:xfrm>
          <a:off x="1288930" y="392197"/>
          <a:ext cx="2230598" cy="2230938"/>
        </a:xfrm>
        <a:prstGeom prst="circularArrow">
          <a:avLst>
            <a:gd name="adj1" fmla="val 10980"/>
            <a:gd name="adj2" fmla="val 1142322"/>
            <a:gd name="adj3" fmla="val 4500000"/>
            <a:gd name="adj4" fmla="val 10800000"/>
            <a:gd name="adj5" fmla="val 125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9079B06-8393-4C7A-9BDD-0C6632BB9DF7}">
      <dsp:nvSpPr>
        <dsp:cNvPr id="0" name=""/>
        <dsp:cNvSpPr/>
      </dsp:nvSpPr>
      <dsp:spPr>
        <a:xfrm>
          <a:off x="1781965" y="1197634"/>
          <a:ext cx="1239500" cy="61960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700" kern="1200" dirty="0"/>
            <a:t>Estudar</a:t>
          </a:r>
        </a:p>
      </dsp:txBody>
      <dsp:txXfrm>
        <a:off x="1781965" y="1197634"/>
        <a:ext cx="1239500" cy="619602"/>
      </dsp:txXfrm>
    </dsp:sp>
    <dsp:sp modelId="{DCCD3A6C-EED7-44EA-AC8F-9201D0474492}">
      <dsp:nvSpPr>
        <dsp:cNvPr id="0" name=""/>
        <dsp:cNvSpPr/>
      </dsp:nvSpPr>
      <dsp:spPr>
        <a:xfrm>
          <a:off x="669389" y="1674037"/>
          <a:ext cx="2230598" cy="2230938"/>
        </a:xfrm>
        <a:prstGeom prst="leftCircularArrow">
          <a:avLst>
            <a:gd name="adj1" fmla="val 10980"/>
            <a:gd name="adj2" fmla="val 1142322"/>
            <a:gd name="adj3" fmla="val 6300000"/>
            <a:gd name="adj4" fmla="val 18900000"/>
            <a:gd name="adj5" fmla="val 125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DA2A24D-C024-437B-975A-5778C3706A04}">
      <dsp:nvSpPr>
        <dsp:cNvPr id="0" name=""/>
        <dsp:cNvSpPr/>
      </dsp:nvSpPr>
      <dsp:spPr>
        <a:xfrm>
          <a:off x="1164938" y="2486888"/>
          <a:ext cx="1239500" cy="61960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700" kern="1200" dirty="0"/>
            <a:t>Analisar</a:t>
          </a:r>
        </a:p>
      </dsp:txBody>
      <dsp:txXfrm>
        <a:off x="1164938" y="2486888"/>
        <a:ext cx="1239500" cy="619602"/>
      </dsp:txXfrm>
    </dsp:sp>
    <dsp:sp modelId="{771A64C9-6823-4F33-840B-784B68420462}">
      <dsp:nvSpPr>
        <dsp:cNvPr id="0" name=""/>
        <dsp:cNvSpPr/>
      </dsp:nvSpPr>
      <dsp:spPr>
        <a:xfrm>
          <a:off x="1447690" y="3109271"/>
          <a:ext cx="1916429" cy="1917198"/>
        </a:xfrm>
        <a:prstGeom prst="blockArc">
          <a:avLst>
            <a:gd name="adj1" fmla="val 13500000"/>
            <a:gd name="adj2" fmla="val 10800000"/>
            <a:gd name="adj3" fmla="val 1274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72E8FF1-B62A-494D-ACE1-F34BCE3AA0FE}">
      <dsp:nvSpPr>
        <dsp:cNvPr id="0" name=""/>
        <dsp:cNvSpPr/>
      </dsp:nvSpPr>
      <dsp:spPr>
        <a:xfrm>
          <a:off x="1784897" y="3777996"/>
          <a:ext cx="1239500" cy="61960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700" b="1" kern="1200" dirty="0">
              <a:solidFill>
                <a:srgbClr val="008C50"/>
              </a:solidFill>
            </a:rPr>
            <a:t>Compartilhar</a:t>
          </a:r>
        </a:p>
      </dsp:txBody>
      <dsp:txXfrm>
        <a:off x="1784897" y="3777996"/>
        <a:ext cx="1239500" cy="619602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C999338-BD61-43AC-AB41-C48D9FB56777}">
      <dsp:nvSpPr>
        <dsp:cNvPr id="0" name=""/>
        <dsp:cNvSpPr/>
      </dsp:nvSpPr>
      <dsp:spPr>
        <a:xfrm>
          <a:off x="0" y="222049"/>
          <a:ext cx="4879937" cy="352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C27366D-7CFE-4DC3-966C-D9688448211B}">
      <dsp:nvSpPr>
        <dsp:cNvPr id="0" name=""/>
        <dsp:cNvSpPr/>
      </dsp:nvSpPr>
      <dsp:spPr>
        <a:xfrm>
          <a:off x="243996" y="15409"/>
          <a:ext cx="3415955" cy="413280"/>
        </a:xfrm>
        <a:prstGeom prst="round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115" tIns="0" rIns="129115" bIns="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400" kern="1200" dirty="0"/>
            <a:t>Controle estruturado</a:t>
          </a:r>
        </a:p>
      </dsp:txBody>
      <dsp:txXfrm>
        <a:off x="264171" y="35584"/>
        <a:ext cx="3375605" cy="372930"/>
      </dsp:txXfrm>
    </dsp:sp>
    <dsp:sp modelId="{AD379DEA-D6AE-4892-AE96-100A9B9899CD}">
      <dsp:nvSpPr>
        <dsp:cNvPr id="0" name=""/>
        <dsp:cNvSpPr/>
      </dsp:nvSpPr>
      <dsp:spPr>
        <a:xfrm>
          <a:off x="0" y="857090"/>
          <a:ext cx="4879937" cy="352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516CFC0-AF0E-48CB-9E3B-E16A02A6EEB1}">
      <dsp:nvSpPr>
        <dsp:cNvPr id="0" name=""/>
        <dsp:cNvSpPr/>
      </dsp:nvSpPr>
      <dsp:spPr>
        <a:xfrm>
          <a:off x="243996" y="650449"/>
          <a:ext cx="3415955" cy="413280"/>
        </a:xfrm>
        <a:prstGeom prst="round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115" tIns="0" rIns="129115" bIns="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400" kern="1200" dirty="0"/>
            <a:t>Manutenção e atualização contínua</a:t>
          </a:r>
        </a:p>
      </dsp:txBody>
      <dsp:txXfrm>
        <a:off x="264171" y="670624"/>
        <a:ext cx="3375605" cy="372930"/>
      </dsp:txXfrm>
    </dsp:sp>
    <dsp:sp modelId="{80EBB081-ACB7-46DF-BD8B-5A8894E557D0}">
      <dsp:nvSpPr>
        <dsp:cNvPr id="0" name=""/>
        <dsp:cNvSpPr/>
      </dsp:nvSpPr>
      <dsp:spPr>
        <a:xfrm>
          <a:off x="0" y="1492130"/>
          <a:ext cx="4879937" cy="352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A49A6A1-A1B5-439D-ACB0-E5DC4A8B0219}">
      <dsp:nvSpPr>
        <dsp:cNvPr id="0" name=""/>
        <dsp:cNvSpPr/>
      </dsp:nvSpPr>
      <dsp:spPr>
        <a:xfrm>
          <a:off x="243996" y="1285490"/>
          <a:ext cx="3415955" cy="413280"/>
        </a:xfrm>
        <a:prstGeom prst="round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115" tIns="0" rIns="129115" bIns="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400" kern="1200" dirty="0"/>
            <a:t>Registro e evidência formal</a:t>
          </a:r>
        </a:p>
      </dsp:txBody>
      <dsp:txXfrm>
        <a:off x="264171" y="1305665"/>
        <a:ext cx="3375605" cy="372930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C999338-BD61-43AC-AB41-C48D9FB56777}">
      <dsp:nvSpPr>
        <dsp:cNvPr id="0" name=""/>
        <dsp:cNvSpPr/>
      </dsp:nvSpPr>
      <dsp:spPr>
        <a:xfrm>
          <a:off x="0" y="224283"/>
          <a:ext cx="5569851" cy="352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C27366D-7CFE-4DC3-966C-D9688448211B}">
      <dsp:nvSpPr>
        <dsp:cNvPr id="0" name=""/>
        <dsp:cNvSpPr/>
      </dsp:nvSpPr>
      <dsp:spPr>
        <a:xfrm>
          <a:off x="278492" y="17643"/>
          <a:ext cx="3898895" cy="413280"/>
        </a:xfrm>
        <a:prstGeom prst="round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7369" tIns="0" rIns="147369" bIns="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400" kern="1200" dirty="0"/>
            <a:t>Agenda estruturada</a:t>
          </a:r>
        </a:p>
      </dsp:txBody>
      <dsp:txXfrm>
        <a:off x="298667" y="37818"/>
        <a:ext cx="3858545" cy="372930"/>
      </dsp:txXfrm>
    </dsp:sp>
    <dsp:sp modelId="{AD379DEA-D6AE-4892-AE96-100A9B9899CD}">
      <dsp:nvSpPr>
        <dsp:cNvPr id="0" name=""/>
        <dsp:cNvSpPr/>
      </dsp:nvSpPr>
      <dsp:spPr>
        <a:xfrm>
          <a:off x="0" y="859323"/>
          <a:ext cx="5569851" cy="352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516CFC0-AF0E-48CB-9E3B-E16A02A6EEB1}">
      <dsp:nvSpPr>
        <dsp:cNvPr id="0" name=""/>
        <dsp:cNvSpPr/>
      </dsp:nvSpPr>
      <dsp:spPr>
        <a:xfrm>
          <a:off x="278492" y="652683"/>
          <a:ext cx="3898895" cy="413280"/>
        </a:xfrm>
        <a:prstGeom prst="round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7369" tIns="0" rIns="147369" bIns="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400" kern="1200" dirty="0"/>
            <a:t>Monitoramento periódico</a:t>
          </a:r>
        </a:p>
      </dsp:txBody>
      <dsp:txXfrm>
        <a:off x="298667" y="672858"/>
        <a:ext cx="3858545" cy="372930"/>
      </dsp:txXfrm>
    </dsp:sp>
    <dsp:sp modelId="{80EBB081-ACB7-46DF-BD8B-5A8894E557D0}">
      <dsp:nvSpPr>
        <dsp:cNvPr id="0" name=""/>
        <dsp:cNvSpPr/>
      </dsp:nvSpPr>
      <dsp:spPr>
        <a:xfrm>
          <a:off x="0" y="1494363"/>
          <a:ext cx="5569851" cy="352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A49A6A1-A1B5-439D-ACB0-E5DC4A8B0219}">
      <dsp:nvSpPr>
        <dsp:cNvPr id="0" name=""/>
        <dsp:cNvSpPr/>
      </dsp:nvSpPr>
      <dsp:spPr>
        <a:xfrm>
          <a:off x="278492" y="1287724"/>
          <a:ext cx="3898895" cy="413280"/>
        </a:xfrm>
        <a:prstGeom prst="round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7369" tIns="0" rIns="147369" bIns="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400" kern="1200" dirty="0"/>
            <a:t>Previsibilidade</a:t>
          </a:r>
        </a:p>
      </dsp:txBody>
      <dsp:txXfrm>
        <a:off x="298667" y="1307899"/>
        <a:ext cx="3858545" cy="372930"/>
      </dsp:txXfrm>
    </dsp:sp>
    <dsp:sp modelId="{B0662BE3-DFD3-4679-AF8B-63662F5A8E1C}">
      <dsp:nvSpPr>
        <dsp:cNvPr id="0" name=""/>
        <dsp:cNvSpPr/>
      </dsp:nvSpPr>
      <dsp:spPr>
        <a:xfrm>
          <a:off x="0" y="2147047"/>
          <a:ext cx="5569851" cy="352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658F19A-7E5E-44EE-8C7D-CE12D15D4804}">
      <dsp:nvSpPr>
        <dsp:cNvPr id="0" name=""/>
        <dsp:cNvSpPr/>
      </dsp:nvSpPr>
      <dsp:spPr>
        <a:xfrm>
          <a:off x="278492" y="1922764"/>
          <a:ext cx="3898895" cy="413280"/>
        </a:xfrm>
        <a:prstGeom prst="round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7369" tIns="0" rIns="147369" bIns="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400" kern="1200" dirty="0"/>
            <a:t>Comprometimento e disciplina</a:t>
          </a:r>
        </a:p>
      </dsp:txBody>
      <dsp:txXfrm>
        <a:off x="298667" y="1942939"/>
        <a:ext cx="3858545" cy="37293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layout/CircleArrowProcess">
  <dgm:title val=""/>
  <dgm:desc val=""/>
  <dgm:catLst>
    <dgm:cat type="process" pri="16500"/>
    <dgm:cat type="cycle" pri="16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 val="7"/>
      <dgm:chPref val="7"/>
      <dgm:dir/>
      <dgm:animLvl val="lvl"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5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0.1144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Parent1" refType="w" fact="0.2368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0822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6678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5164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  <dgm:constr type="l" for="ch" forName="Accent2" refType="w" fact="0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</dgm:constrLst>
          </dgm:if>
          <dgm:if name="Name6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.1479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Parent1" refType="w" fact="0.2656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Accent3" refType="w" fact="0.185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2" refType="w" fact="0.1183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266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2" refType="w" fact="0.532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1" refType="w" fact="0.680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3" refType="w" fact="0.680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7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.1481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Parent1" refType="w" fact="0.2658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1171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2658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1171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6804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5348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6804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5348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  <dgm:constr type="l" for="ch" forName="Accent4" refType="w" fact="0.038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</dgm:constrLst>
          </dgm:if>
          <dgm:if name="Name8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.1481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186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2658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1171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2658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1171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2658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6804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5348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6804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5348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6804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9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.1481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Parent1" refType="w" fact="0.2658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1171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2658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1171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Child1" refType="w" fact="0.6804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5348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6804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5348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Accent5" refType="w" fact="0.1481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038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5" refType="w" fact="0.2658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1171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5" refType="w" fact="0.6804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5348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0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.1481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Parent1" refType="w" fact="0.2658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1171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2658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1171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Child1" refType="w" fact="0.6804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5348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6804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5348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Accent5" refType="w" fact="0.1481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186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5" refType="w" fact="0.2658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1171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2658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5" refType="w" fact="0.6804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5348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6804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if>
      <dgm:else name="Name11">
        <dgm:choose name="Name12">
          <dgm:if name="Name13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14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-0.0407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Accent2" refType="w" fact="0.1533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  <dgm:constr type="l" for="ch" forName="Parent1" refType="w" fact="0.0822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2368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5164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6678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</dgm:constrLst>
          </dgm:if>
          <dgm:if name="Name15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.1479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Accent3" refType="w" fact="0.037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1" refType="w" fact="0.1183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Parent2" refType="w" fact="0.2656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118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1" refType="w" fact="0.532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2" refType="w" fact="0.680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3" refType="w" fact="0.532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16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.1481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Accent4" refType="w" fact="0.186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  <dgm:constr type="l" for="ch" forName="Parent1" refType="w" fact="0.1171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2658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1171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2658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5348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6804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5348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6804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</dgm:constrLst>
          </dgm:if>
          <dgm:if name="Name17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.1481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.1481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0378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1171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2658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1171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2658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1171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5348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6804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5348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6804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5348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18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.1481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.1481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Accent5" refType="w" fact="0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186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1" refType="w" fact="0.1171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2658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1171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2658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Parent5" refType="w" fact="0.1171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2658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1" refType="w" fact="0.5348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6804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5348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6804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Child5" refType="w" fact="0.5348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6804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9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.1481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.1481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Accent5" refType="w" fact="0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.1481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0378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1" refType="w" fact="0.1171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2658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1171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2658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Parent5" refType="w" fact="0.1171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2658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1171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1" refType="w" fact="0.5348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6804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5348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6804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Child5" refType="w" fact="0.5348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6804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5348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else>
    </dgm:choose>
    <dgm:forEach name="wrapper" axis="self" ptType="parTrans">
      <dgm:forEach name="accentRepeat" axis="self">
        <dgm:layoutNode name="Accent" styleLbl="node1">
          <dgm:alg type="sp"/>
          <dgm:choose name="Name20">
            <dgm:if name="Name21" func="var" arg="dir" op="equ" val="norm">
              <dgm:choose name="Name22">
                <dgm:if name="Name23" axis="precedSib" ptType="node" func="cnt" op="equ" val="0">
                  <dgm:choose name="Name24">
                    <dgm:if name="Name25" axis="followSib" ptType="node" func="cnt" op="equ" val="0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150"/>
                          <dgm:adj idx="4" val="180"/>
                          <dgm:adj idx="5" val="0.125"/>
                        </dgm:adjLst>
                      </dgm:shape>
                    </dgm:if>
                    <dgm:else name="Name26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75"/>
                          <dgm:adj idx="4" val="180"/>
                          <dgm:adj idx="5" val="0.125"/>
                        </dgm:adjLst>
                      </dgm:shape>
                    </dgm:else>
                  </dgm:choose>
                </dgm:if>
                <dgm:else name="Name27">
                  <dgm:choose name="Name28">
                    <dgm:if name="Name29" axis="followSib" ptType="node" func="cnt" op="equ" val="0">
                      <dgm:choose name="Name30">
                        <dgm:if name="Name31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2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3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4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5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37"/>
                      </dgm:choose>
                    </dgm:if>
                    <dgm:else name="Name38">
                      <dgm:choose name="Name39">
                        <dgm:if name="Name40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41" axis="precedSib" ptType="node" func="cnt" op="equ" val="1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2" axis="precedSib" ptType="node" func="cnt" op="equ" val="2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3" axis="precedSib" ptType="node" func="cnt" op="equ" val="3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4" axis="precedSib" ptType="node" func="cnt" op="equ" val="4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5" axis="precedSib" ptType="node" func="cnt" op="equ" val="5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47"/>
                      </dgm:choose>
                    </dgm:else>
                  </dgm:choose>
                </dgm:else>
              </dgm:choose>
            </dgm:if>
            <dgm:else name="Name48">
              <dgm:choose name="Name49">
                <dgm:if name="Name50" axis="precedSib" ptType="node" func="cnt" op="equ" val="0">
                  <dgm:choose name="Name51">
                    <dgm:if name="Name52" axis="followSib" ptType="node" func="cnt" op="equ" val="0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30"/>
                          <dgm:adj idx="4" val="0"/>
                          <dgm:adj idx="5" val="0.125"/>
                        </dgm:adjLst>
                      </dgm:shape>
                    </dgm:if>
                    <dgm:else name="Name53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105"/>
                          <dgm:adj idx="4" val="0"/>
                          <dgm:adj idx="5" val="0.125"/>
                        </dgm:adjLst>
                      </dgm:shape>
                    </dgm:else>
                  </dgm:choose>
                </dgm:if>
                <dgm:else name="Name54">
                  <dgm:choose name="Name55">
                    <dgm:if name="Name56" axis="followSib" ptType="node" func="cnt" op="equ" val="0">
                      <dgm:choose name="Name57">
                        <dgm:if name="Name58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59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0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1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2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64"/>
                      </dgm:choose>
                    </dgm:if>
                    <dgm:else name="Name65">
                      <dgm:choose name="Name66">
                        <dgm:if name="Name67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68" axis="precedSib" ptType="node" func="cnt" op="equ" val="1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69" axis="precedSib" ptType="node" func="cnt" op="equ" val="2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0" axis="precedSib" ptType="node" func="cnt" op="equ" val="3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1" axis="precedSib" ptType="node" func="cnt" op="equ" val="4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2" axis="precedSib" ptType="node" func="cnt" op="equ" val="5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74"/>
                      </dgm:choose>
                    </dgm:else>
                  </dgm:choose>
                </dgm:else>
              </dgm:choose>
            </dgm:else>
          </dgm:choose>
          <dgm:presOf/>
        </dgm:layoutNode>
      </dgm:forEach>
    </dgm:forEach>
    <dgm:forEach name="Name75" axis="ch" ptType="node" cnt="1">
      <dgm:layoutNode name="Accent1">
        <dgm:alg type="sp"/>
        <dgm:shape xmlns:r="http://schemas.openxmlformats.org/officeDocument/2006/relationships" r:blip="">
          <dgm:adjLst/>
        </dgm:shape>
        <dgm:presOf/>
        <dgm:constrLst/>
        <dgm:forEach name="Name76" ref="accentRepeat"/>
      </dgm:layoutNode>
      <dgm:choose name="Name77">
        <dgm:if name="Name78" axis="ch" ptType="node" func="cnt" op="gte" val="1">
          <dgm:layoutNode name="Child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79"/>
      </dgm:choose>
      <dgm:layoutNode name="Parent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0" axis="ch" ptType="node" st="2" cnt="1">
      <dgm:layoutNode name="Accent2">
        <dgm:alg type="sp"/>
        <dgm:shape xmlns:r="http://schemas.openxmlformats.org/officeDocument/2006/relationships" r:blip="">
          <dgm:adjLst/>
        </dgm:shape>
        <dgm:presOf/>
        <dgm:constrLst/>
        <dgm:forEach name="Name81" ref="accentRepeat"/>
      </dgm:layoutNode>
      <dgm:choose name="Name82">
        <dgm:if name="Name83" axis="ch" ptType="node" func="cnt" op="gte" val="1">
          <dgm:layoutNode name="Child2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4"/>
      </dgm:choose>
      <dgm:layoutNode name="Parent2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5" axis="ch" ptType="node" st="3" cnt="1">
      <dgm:layoutNode name="Accent3">
        <dgm:alg type="sp"/>
        <dgm:shape xmlns:r="http://schemas.openxmlformats.org/officeDocument/2006/relationships" r:blip="">
          <dgm:adjLst/>
        </dgm:shape>
        <dgm:presOf/>
        <dgm:constrLst/>
        <dgm:forEach name="Name86" ref="accentRepeat"/>
      </dgm:layoutNode>
      <dgm:choose name="Name87">
        <dgm:if name="Name88" axis="ch" ptType="node" func="cnt" op="gte" val="1">
          <dgm:layoutNode name="Child3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9"/>
      </dgm:choose>
      <dgm:layoutNode name="Parent3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91" ref="accentRepeat"/>
      </dgm:layoutNode>
      <dgm:choose name="Name92">
        <dgm:if name="Name93" axis="ch" ptType="node" func="cnt" op="gte" val="1">
          <dgm:layoutNode name="Child4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4"/>
      </dgm:choose>
      <dgm:layoutNode name="Parent4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5" axis="ch" ptType="node" st="5" cnt="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96" ref="accentRepeat"/>
      </dgm:layoutNode>
      <dgm:choose name="Name97">
        <dgm:if name="Name98" axis="ch" ptType="node" func="cnt" op="gte" val="1">
          <dgm:layoutNode name="Child5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9"/>
      </dgm:choose>
      <dgm:layoutNode name="Parent5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0" axis="ch" ptType="node" st="6" cnt="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101" ref="accentRepeat"/>
      </dgm:layoutNode>
      <dgm:choose name="Name102">
        <dgm:if name="Name103" axis="ch" ptType="node" func="cnt" op="gte" val="1">
          <dgm:layoutNode name="Child6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4"/>
      </dgm:choose>
      <dgm:layoutNode name="Parent6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5" axis="ch" ptType="node" st="7" cnt="1"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106" ref="accentRepeat"/>
      </dgm:layoutNode>
      <dgm:choose name="Name107">
        <dgm:if name="Name108" axis="ch" ptType="node" func="cnt" op="gte" val="1">
          <dgm:layoutNode name="Child7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9"/>
      </dgm:choose>
      <dgm:layoutNode name="Parent7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9/layout/CircleArrowProcess">
  <dgm:title val=""/>
  <dgm:desc val=""/>
  <dgm:catLst>
    <dgm:cat type="process" pri="16500"/>
    <dgm:cat type="cycle" pri="16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 val="7"/>
      <dgm:chPref val="7"/>
      <dgm:dir/>
      <dgm:animLvl val="lvl"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5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0.1144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Parent1" refType="w" fact="0.2368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0822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6678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5164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  <dgm:constr type="l" for="ch" forName="Accent2" refType="w" fact="0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</dgm:constrLst>
          </dgm:if>
          <dgm:if name="Name6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.1479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Parent1" refType="w" fact="0.2656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Accent3" refType="w" fact="0.185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2" refType="w" fact="0.1183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266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2" refType="w" fact="0.532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1" refType="w" fact="0.680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3" refType="w" fact="0.680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7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.1481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Parent1" refType="w" fact="0.2658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1171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2658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1171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6804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5348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6804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5348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  <dgm:constr type="l" for="ch" forName="Accent4" refType="w" fact="0.038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</dgm:constrLst>
          </dgm:if>
          <dgm:if name="Name8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.1481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186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2658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1171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2658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1171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2658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6804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5348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6804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5348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6804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9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.1481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Parent1" refType="w" fact="0.2658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1171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2658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1171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Child1" refType="w" fact="0.6804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5348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6804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5348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Accent5" refType="w" fact="0.1481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038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5" refType="w" fact="0.2658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1171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5" refType="w" fact="0.6804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5348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0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.1481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Parent1" refType="w" fact="0.2658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1171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2658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1171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Child1" refType="w" fact="0.6804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5348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6804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5348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Accent5" refType="w" fact="0.1481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186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5" refType="w" fact="0.2658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1171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2658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5" refType="w" fact="0.6804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5348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6804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if>
      <dgm:else name="Name11">
        <dgm:choose name="Name12">
          <dgm:if name="Name13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14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-0.0407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Accent2" refType="w" fact="0.1533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  <dgm:constr type="l" for="ch" forName="Parent1" refType="w" fact="0.0822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2368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5164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6678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</dgm:constrLst>
          </dgm:if>
          <dgm:if name="Name15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.1479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Accent3" refType="w" fact="0.037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1" refType="w" fact="0.1183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Parent2" refType="w" fact="0.2656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118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1" refType="w" fact="0.532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2" refType="w" fact="0.680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3" refType="w" fact="0.532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16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.1481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Accent4" refType="w" fact="0.186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  <dgm:constr type="l" for="ch" forName="Parent1" refType="w" fact="0.1171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2658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1171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2658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5348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6804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5348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6804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</dgm:constrLst>
          </dgm:if>
          <dgm:if name="Name17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.1481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.1481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0378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1171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2658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1171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2658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1171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5348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6804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5348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6804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5348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18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.1481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.1481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Accent5" refType="w" fact="0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186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1" refType="w" fact="0.1171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2658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1171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2658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Parent5" refType="w" fact="0.1171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2658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1" refType="w" fact="0.5348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6804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5348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6804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Child5" refType="w" fact="0.5348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6804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9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.1481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.1481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Accent5" refType="w" fact="0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.1481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0378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1" refType="w" fact="0.1171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2658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1171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2658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Parent5" refType="w" fact="0.1171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2658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1171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1" refType="w" fact="0.5348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6804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5348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6804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Child5" refType="w" fact="0.5348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6804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5348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else>
    </dgm:choose>
    <dgm:forEach name="wrapper" axis="self" ptType="parTrans">
      <dgm:forEach name="accentRepeat" axis="self">
        <dgm:layoutNode name="Accent" styleLbl="node1">
          <dgm:alg type="sp"/>
          <dgm:choose name="Name20">
            <dgm:if name="Name21" func="var" arg="dir" op="equ" val="norm">
              <dgm:choose name="Name22">
                <dgm:if name="Name23" axis="precedSib" ptType="node" func="cnt" op="equ" val="0">
                  <dgm:choose name="Name24">
                    <dgm:if name="Name25" axis="followSib" ptType="node" func="cnt" op="equ" val="0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150"/>
                          <dgm:adj idx="4" val="180"/>
                          <dgm:adj idx="5" val="0.125"/>
                        </dgm:adjLst>
                      </dgm:shape>
                    </dgm:if>
                    <dgm:else name="Name26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75"/>
                          <dgm:adj idx="4" val="180"/>
                          <dgm:adj idx="5" val="0.125"/>
                        </dgm:adjLst>
                      </dgm:shape>
                    </dgm:else>
                  </dgm:choose>
                </dgm:if>
                <dgm:else name="Name27">
                  <dgm:choose name="Name28">
                    <dgm:if name="Name29" axis="followSib" ptType="node" func="cnt" op="equ" val="0">
                      <dgm:choose name="Name30">
                        <dgm:if name="Name31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2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3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4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5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37"/>
                      </dgm:choose>
                    </dgm:if>
                    <dgm:else name="Name38">
                      <dgm:choose name="Name39">
                        <dgm:if name="Name40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41" axis="precedSib" ptType="node" func="cnt" op="equ" val="1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2" axis="precedSib" ptType="node" func="cnt" op="equ" val="2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3" axis="precedSib" ptType="node" func="cnt" op="equ" val="3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4" axis="precedSib" ptType="node" func="cnt" op="equ" val="4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5" axis="precedSib" ptType="node" func="cnt" op="equ" val="5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47"/>
                      </dgm:choose>
                    </dgm:else>
                  </dgm:choose>
                </dgm:else>
              </dgm:choose>
            </dgm:if>
            <dgm:else name="Name48">
              <dgm:choose name="Name49">
                <dgm:if name="Name50" axis="precedSib" ptType="node" func="cnt" op="equ" val="0">
                  <dgm:choose name="Name51">
                    <dgm:if name="Name52" axis="followSib" ptType="node" func="cnt" op="equ" val="0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30"/>
                          <dgm:adj idx="4" val="0"/>
                          <dgm:adj idx="5" val="0.125"/>
                        </dgm:adjLst>
                      </dgm:shape>
                    </dgm:if>
                    <dgm:else name="Name53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105"/>
                          <dgm:adj idx="4" val="0"/>
                          <dgm:adj idx="5" val="0.125"/>
                        </dgm:adjLst>
                      </dgm:shape>
                    </dgm:else>
                  </dgm:choose>
                </dgm:if>
                <dgm:else name="Name54">
                  <dgm:choose name="Name55">
                    <dgm:if name="Name56" axis="followSib" ptType="node" func="cnt" op="equ" val="0">
                      <dgm:choose name="Name57">
                        <dgm:if name="Name58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59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0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1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2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64"/>
                      </dgm:choose>
                    </dgm:if>
                    <dgm:else name="Name65">
                      <dgm:choose name="Name66">
                        <dgm:if name="Name67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68" axis="precedSib" ptType="node" func="cnt" op="equ" val="1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69" axis="precedSib" ptType="node" func="cnt" op="equ" val="2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0" axis="precedSib" ptType="node" func="cnt" op="equ" val="3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1" axis="precedSib" ptType="node" func="cnt" op="equ" val="4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2" axis="precedSib" ptType="node" func="cnt" op="equ" val="5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74"/>
                      </dgm:choose>
                    </dgm:else>
                  </dgm:choose>
                </dgm:else>
              </dgm:choose>
            </dgm:else>
          </dgm:choose>
          <dgm:presOf/>
        </dgm:layoutNode>
      </dgm:forEach>
    </dgm:forEach>
    <dgm:forEach name="Name75" axis="ch" ptType="node" cnt="1">
      <dgm:layoutNode name="Accent1">
        <dgm:alg type="sp"/>
        <dgm:shape xmlns:r="http://schemas.openxmlformats.org/officeDocument/2006/relationships" r:blip="">
          <dgm:adjLst/>
        </dgm:shape>
        <dgm:presOf/>
        <dgm:constrLst/>
        <dgm:forEach name="Name76" ref="accentRepeat"/>
      </dgm:layoutNode>
      <dgm:choose name="Name77">
        <dgm:if name="Name78" axis="ch" ptType="node" func="cnt" op="gte" val="1">
          <dgm:layoutNode name="Child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79"/>
      </dgm:choose>
      <dgm:layoutNode name="Parent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0" axis="ch" ptType="node" st="2" cnt="1">
      <dgm:layoutNode name="Accent2">
        <dgm:alg type="sp"/>
        <dgm:shape xmlns:r="http://schemas.openxmlformats.org/officeDocument/2006/relationships" r:blip="">
          <dgm:adjLst/>
        </dgm:shape>
        <dgm:presOf/>
        <dgm:constrLst/>
        <dgm:forEach name="Name81" ref="accentRepeat"/>
      </dgm:layoutNode>
      <dgm:choose name="Name82">
        <dgm:if name="Name83" axis="ch" ptType="node" func="cnt" op="gte" val="1">
          <dgm:layoutNode name="Child2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4"/>
      </dgm:choose>
      <dgm:layoutNode name="Parent2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5" axis="ch" ptType="node" st="3" cnt="1">
      <dgm:layoutNode name="Accent3">
        <dgm:alg type="sp"/>
        <dgm:shape xmlns:r="http://schemas.openxmlformats.org/officeDocument/2006/relationships" r:blip="">
          <dgm:adjLst/>
        </dgm:shape>
        <dgm:presOf/>
        <dgm:constrLst/>
        <dgm:forEach name="Name86" ref="accentRepeat"/>
      </dgm:layoutNode>
      <dgm:choose name="Name87">
        <dgm:if name="Name88" axis="ch" ptType="node" func="cnt" op="gte" val="1">
          <dgm:layoutNode name="Child3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9"/>
      </dgm:choose>
      <dgm:layoutNode name="Parent3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91" ref="accentRepeat"/>
      </dgm:layoutNode>
      <dgm:choose name="Name92">
        <dgm:if name="Name93" axis="ch" ptType="node" func="cnt" op="gte" val="1">
          <dgm:layoutNode name="Child4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4"/>
      </dgm:choose>
      <dgm:layoutNode name="Parent4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5" axis="ch" ptType="node" st="5" cnt="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96" ref="accentRepeat"/>
      </dgm:layoutNode>
      <dgm:choose name="Name97">
        <dgm:if name="Name98" axis="ch" ptType="node" func="cnt" op="gte" val="1">
          <dgm:layoutNode name="Child5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9"/>
      </dgm:choose>
      <dgm:layoutNode name="Parent5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0" axis="ch" ptType="node" st="6" cnt="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101" ref="accentRepeat"/>
      </dgm:layoutNode>
      <dgm:choose name="Name102">
        <dgm:if name="Name103" axis="ch" ptType="node" func="cnt" op="gte" val="1">
          <dgm:layoutNode name="Child6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4"/>
      </dgm:choose>
      <dgm:layoutNode name="Parent6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5" axis="ch" ptType="node" st="7" cnt="1"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106" ref="accentRepeat"/>
      </dgm:layoutNode>
      <dgm:choose name="Name107">
        <dgm:if name="Name108" axis="ch" ptType="node" func="cnt" op="gte" val="1">
          <dgm:layoutNode name="Child7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9"/>
      </dgm:choose>
      <dgm:layoutNode name="Parent7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9/layout/CircleArrowProcess">
  <dgm:title val=""/>
  <dgm:desc val=""/>
  <dgm:catLst>
    <dgm:cat type="process" pri="16500"/>
    <dgm:cat type="cycle" pri="16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 val="7"/>
      <dgm:chPref val="7"/>
      <dgm:dir/>
      <dgm:animLvl val="lvl"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5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0.1144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Parent1" refType="w" fact="0.2368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0822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6678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5164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  <dgm:constr type="l" for="ch" forName="Accent2" refType="w" fact="0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</dgm:constrLst>
          </dgm:if>
          <dgm:if name="Name6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.1479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Parent1" refType="w" fact="0.2656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Accent3" refType="w" fact="0.185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2" refType="w" fact="0.1183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266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2" refType="w" fact="0.532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1" refType="w" fact="0.680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3" refType="w" fact="0.680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7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.1481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Parent1" refType="w" fact="0.2658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1171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2658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1171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6804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5348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6804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5348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  <dgm:constr type="l" for="ch" forName="Accent4" refType="w" fact="0.038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</dgm:constrLst>
          </dgm:if>
          <dgm:if name="Name8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.1481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186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2658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1171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2658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1171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2658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6804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5348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6804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5348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6804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9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.1481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Parent1" refType="w" fact="0.2658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1171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2658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1171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Child1" refType="w" fact="0.6804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5348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6804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5348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Accent5" refType="w" fact="0.1481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038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5" refType="w" fact="0.2658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1171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5" refType="w" fact="0.6804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5348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0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.1481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Parent1" refType="w" fact="0.2658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1171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2658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1171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Child1" refType="w" fact="0.6804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5348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6804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5348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Accent5" refType="w" fact="0.1481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186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5" refType="w" fact="0.2658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1171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2658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5" refType="w" fact="0.6804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5348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6804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if>
      <dgm:else name="Name11">
        <dgm:choose name="Name12">
          <dgm:if name="Name13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14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-0.0407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Accent2" refType="w" fact="0.1533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  <dgm:constr type="l" for="ch" forName="Parent1" refType="w" fact="0.0822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2368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5164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6678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</dgm:constrLst>
          </dgm:if>
          <dgm:if name="Name15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.1479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Accent3" refType="w" fact="0.037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1" refType="w" fact="0.1183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Parent2" refType="w" fact="0.2656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118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1" refType="w" fact="0.532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2" refType="w" fact="0.680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3" refType="w" fact="0.532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16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.1481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Accent4" refType="w" fact="0.186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  <dgm:constr type="l" for="ch" forName="Parent1" refType="w" fact="0.1171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2658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1171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2658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5348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6804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5348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6804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</dgm:constrLst>
          </dgm:if>
          <dgm:if name="Name17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.1481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.1481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0378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1171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2658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1171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2658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1171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5348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6804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5348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6804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5348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18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.1481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.1481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Accent5" refType="w" fact="0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186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1" refType="w" fact="0.1171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2658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1171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2658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Parent5" refType="w" fact="0.1171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2658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1" refType="w" fact="0.5348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6804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5348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6804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Child5" refType="w" fact="0.5348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6804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9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.1481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.1481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Accent5" refType="w" fact="0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.1481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0378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1" refType="w" fact="0.1171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2658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1171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2658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Parent5" refType="w" fact="0.1171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2658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1171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1" refType="w" fact="0.5348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6804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5348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6804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Child5" refType="w" fact="0.5348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6804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5348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else>
    </dgm:choose>
    <dgm:forEach name="wrapper" axis="self" ptType="parTrans">
      <dgm:forEach name="accentRepeat" axis="self">
        <dgm:layoutNode name="Accent" styleLbl="node1">
          <dgm:alg type="sp"/>
          <dgm:choose name="Name20">
            <dgm:if name="Name21" func="var" arg="dir" op="equ" val="norm">
              <dgm:choose name="Name22">
                <dgm:if name="Name23" axis="precedSib" ptType="node" func="cnt" op="equ" val="0">
                  <dgm:choose name="Name24">
                    <dgm:if name="Name25" axis="followSib" ptType="node" func="cnt" op="equ" val="0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150"/>
                          <dgm:adj idx="4" val="180"/>
                          <dgm:adj idx="5" val="0.125"/>
                        </dgm:adjLst>
                      </dgm:shape>
                    </dgm:if>
                    <dgm:else name="Name26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75"/>
                          <dgm:adj idx="4" val="180"/>
                          <dgm:adj idx="5" val="0.125"/>
                        </dgm:adjLst>
                      </dgm:shape>
                    </dgm:else>
                  </dgm:choose>
                </dgm:if>
                <dgm:else name="Name27">
                  <dgm:choose name="Name28">
                    <dgm:if name="Name29" axis="followSib" ptType="node" func="cnt" op="equ" val="0">
                      <dgm:choose name="Name30">
                        <dgm:if name="Name31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2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3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4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5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37"/>
                      </dgm:choose>
                    </dgm:if>
                    <dgm:else name="Name38">
                      <dgm:choose name="Name39">
                        <dgm:if name="Name40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41" axis="precedSib" ptType="node" func="cnt" op="equ" val="1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2" axis="precedSib" ptType="node" func="cnt" op="equ" val="2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3" axis="precedSib" ptType="node" func="cnt" op="equ" val="3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4" axis="precedSib" ptType="node" func="cnt" op="equ" val="4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5" axis="precedSib" ptType="node" func="cnt" op="equ" val="5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47"/>
                      </dgm:choose>
                    </dgm:else>
                  </dgm:choose>
                </dgm:else>
              </dgm:choose>
            </dgm:if>
            <dgm:else name="Name48">
              <dgm:choose name="Name49">
                <dgm:if name="Name50" axis="precedSib" ptType="node" func="cnt" op="equ" val="0">
                  <dgm:choose name="Name51">
                    <dgm:if name="Name52" axis="followSib" ptType="node" func="cnt" op="equ" val="0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30"/>
                          <dgm:adj idx="4" val="0"/>
                          <dgm:adj idx="5" val="0.125"/>
                        </dgm:adjLst>
                      </dgm:shape>
                    </dgm:if>
                    <dgm:else name="Name53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105"/>
                          <dgm:adj idx="4" val="0"/>
                          <dgm:adj idx="5" val="0.125"/>
                        </dgm:adjLst>
                      </dgm:shape>
                    </dgm:else>
                  </dgm:choose>
                </dgm:if>
                <dgm:else name="Name54">
                  <dgm:choose name="Name55">
                    <dgm:if name="Name56" axis="followSib" ptType="node" func="cnt" op="equ" val="0">
                      <dgm:choose name="Name57">
                        <dgm:if name="Name58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59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0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1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2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64"/>
                      </dgm:choose>
                    </dgm:if>
                    <dgm:else name="Name65">
                      <dgm:choose name="Name66">
                        <dgm:if name="Name67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68" axis="precedSib" ptType="node" func="cnt" op="equ" val="1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69" axis="precedSib" ptType="node" func="cnt" op="equ" val="2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0" axis="precedSib" ptType="node" func="cnt" op="equ" val="3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1" axis="precedSib" ptType="node" func="cnt" op="equ" val="4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2" axis="precedSib" ptType="node" func="cnt" op="equ" val="5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74"/>
                      </dgm:choose>
                    </dgm:else>
                  </dgm:choose>
                </dgm:else>
              </dgm:choose>
            </dgm:else>
          </dgm:choose>
          <dgm:presOf/>
        </dgm:layoutNode>
      </dgm:forEach>
    </dgm:forEach>
    <dgm:forEach name="Name75" axis="ch" ptType="node" cnt="1">
      <dgm:layoutNode name="Accent1">
        <dgm:alg type="sp"/>
        <dgm:shape xmlns:r="http://schemas.openxmlformats.org/officeDocument/2006/relationships" r:blip="">
          <dgm:adjLst/>
        </dgm:shape>
        <dgm:presOf/>
        <dgm:constrLst/>
        <dgm:forEach name="Name76" ref="accentRepeat"/>
      </dgm:layoutNode>
      <dgm:choose name="Name77">
        <dgm:if name="Name78" axis="ch" ptType="node" func="cnt" op="gte" val="1">
          <dgm:layoutNode name="Child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79"/>
      </dgm:choose>
      <dgm:layoutNode name="Parent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0" axis="ch" ptType="node" st="2" cnt="1">
      <dgm:layoutNode name="Accent2">
        <dgm:alg type="sp"/>
        <dgm:shape xmlns:r="http://schemas.openxmlformats.org/officeDocument/2006/relationships" r:blip="">
          <dgm:adjLst/>
        </dgm:shape>
        <dgm:presOf/>
        <dgm:constrLst/>
        <dgm:forEach name="Name81" ref="accentRepeat"/>
      </dgm:layoutNode>
      <dgm:choose name="Name82">
        <dgm:if name="Name83" axis="ch" ptType="node" func="cnt" op="gte" val="1">
          <dgm:layoutNode name="Child2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4"/>
      </dgm:choose>
      <dgm:layoutNode name="Parent2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5" axis="ch" ptType="node" st="3" cnt="1">
      <dgm:layoutNode name="Accent3">
        <dgm:alg type="sp"/>
        <dgm:shape xmlns:r="http://schemas.openxmlformats.org/officeDocument/2006/relationships" r:blip="">
          <dgm:adjLst/>
        </dgm:shape>
        <dgm:presOf/>
        <dgm:constrLst/>
        <dgm:forEach name="Name86" ref="accentRepeat"/>
      </dgm:layoutNode>
      <dgm:choose name="Name87">
        <dgm:if name="Name88" axis="ch" ptType="node" func="cnt" op="gte" val="1">
          <dgm:layoutNode name="Child3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9"/>
      </dgm:choose>
      <dgm:layoutNode name="Parent3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91" ref="accentRepeat"/>
      </dgm:layoutNode>
      <dgm:choose name="Name92">
        <dgm:if name="Name93" axis="ch" ptType="node" func="cnt" op="gte" val="1">
          <dgm:layoutNode name="Child4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4"/>
      </dgm:choose>
      <dgm:layoutNode name="Parent4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5" axis="ch" ptType="node" st="5" cnt="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96" ref="accentRepeat"/>
      </dgm:layoutNode>
      <dgm:choose name="Name97">
        <dgm:if name="Name98" axis="ch" ptType="node" func="cnt" op="gte" val="1">
          <dgm:layoutNode name="Child5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9"/>
      </dgm:choose>
      <dgm:layoutNode name="Parent5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0" axis="ch" ptType="node" st="6" cnt="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101" ref="accentRepeat"/>
      </dgm:layoutNode>
      <dgm:choose name="Name102">
        <dgm:if name="Name103" axis="ch" ptType="node" func="cnt" op="gte" val="1">
          <dgm:layoutNode name="Child6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4"/>
      </dgm:choose>
      <dgm:layoutNode name="Parent6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5" axis="ch" ptType="node" st="7" cnt="1"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106" ref="accentRepeat"/>
      </dgm:layoutNode>
      <dgm:choose name="Name107">
        <dgm:if name="Name108" axis="ch" ptType="node" func="cnt" op="gte" val="1">
          <dgm:layoutNode name="Child7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9"/>
      </dgm:choose>
      <dgm:layoutNode name="Parent7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1B44C04-6517-40A9-B8A4-CA498911FF76}" type="datetimeFigureOut">
              <a:rPr lang="pt-BR" smtClean="0"/>
              <a:t>24/09/2025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0EA4515-4535-4A36-ADB3-FB1449F3E74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254127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abertura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 hasCustomPrompt="1"/>
          </p:nvPr>
        </p:nvSpPr>
        <p:spPr>
          <a:xfrm>
            <a:off x="7689417" y="1625600"/>
            <a:ext cx="4202546" cy="1969457"/>
          </a:xfrm>
        </p:spPr>
        <p:txBody>
          <a:bodyPr anchor="b">
            <a:noAutofit/>
          </a:bodyPr>
          <a:lstStyle>
            <a:lvl1pPr algn="ctr">
              <a:lnSpc>
                <a:spcPts val="5000"/>
              </a:lnSpc>
              <a:defRPr sz="4000" b="1" baseline="0">
                <a:solidFill>
                  <a:srgbClr val="EF7922"/>
                </a:solidFill>
                <a:latin typeface="+mn-lt"/>
              </a:defRPr>
            </a:lvl1pPr>
          </a:lstStyle>
          <a:p>
            <a:r>
              <a:rPr lang="pt-BR" dirty="0"/>
              <a:t>Insira aqui o título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 hasCustomPrompt="1"/>
          </p:nvPr>
        </p:nvSpPr>
        <p:spPr>
          <a:xfrm>
            <a:off x="7689417" y="3806929"/>
            <a:ext cx="4202546" cy="1508244"/>
          </a:xfrm>
        </p:spPr>
        <p:txBody>
          <a:bodyPr anchor="t">
            <a:noAutofit/>
          </a:bodyPr>
          <a:lstStyle>
            <a:lvl1pPr marL="0" indent="0" algn="ctr">
              <a:buNone/>
              <a:defRPr sz="2500" b="1" baseline="0">
                <a:solidFill>
                  <a:srgbClr val="BBD034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 dirty="0"/>
              <a:t>Nome do palestrante</a:t>
            </a:r>
          </a:p>
        </p:txBody>
      </p:sp>
      <p:pic>
        <p:nvPicPr>
          <p:cNvPr id="9" name="Imagem 8">
            <a:extLst>
              <a:ext uri="{FF2B5EF4-FFF2-40B4-BE49-F238E27FC236}">
                <a16:creationId xmlns:a16="http://schemas.microsoft.com/office/drawing/2014/main" id="{740E6736-1E55-4472-810B-4084C2D8914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64868" y="172851"/>
            <a:ext cx="2542223" cy="872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426165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797" userDrawn="1">
          <p15:clr>
            <a:srgbClr val="FBAE40"/>
          </p15:clr>
        </p15:guide>
        <p15:guide id="2" pos="7491" userDrawn="1">
          <p15:clr>
            <a:srgbClr val="FBAE40"/>
          </p15:clr>
        </p15:guide>
        <p15:guide id="3" pos="189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9329419" y="6344493"/>
            <a:ext cx="2743200" cy="365125"/>
          </a:xfrm>
        </p:spPr>
        <p:txBody>
          <a:bodyPr/>
          <a:lstStyle>
            <a:lvl1pPr>
              <a:defRPr sz="1600" b="1" i="1">
                <a:solidFill>
                  <a:schemeClr val="bg1"/>
                </a:solidFill>
              </a:defRPr>
            </a:lvl1pPr>
          </a:lstStyle>
          <a:p>
            <a:fld id="{0B2821BB-D42A-45DB-8B76-7C8BA77D528D}" type="slidenum">
              <a:rPr lang="pt-BR" smtClean="0"/>
              <a:pPr/>
              <a:t>‹nº›</a:t>
            </a:fld>
            <a:endParaRPr lang="pt-BR" dirty="0"/>
          </a:p>
        </p:txBody>
      </p:sp>
      <p:sp>
        <p:nvSpPr>
          <p:cNvPr id="7" name="Título 1">
            <a:extLst>
              <a:ext uri="{FF2B5EF4-FFF2-40B4-BE49-F238E27FC236}">
                <a16:creationId xmlns:a16="http://schemas.microsoft.com/office/drawing/2014/main" id="{80A2C1CA-B911-45EC-A137-0D6147D3D3F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71872" y="219214"/>
            <a:ext cx="10058479" cy="508918"/>
          </a:xfrm>
        </p:spPr>
        <p:txBody>
          <a:bodyPr>
            <a:noAutofit/>
          </a:bodyPr>
          <a:lstStyle>
            <a:lvl1pPr algn="l">
              <a:defRPr sz="3200" b="1">
                <a:solidFill>
                  <a:srgbClr val="00995D"/>
                </a:solidFill>
                <a:latin typeface="Trebuchet MS" panose="020B0603020202020204" pitchFamily="34" charset="0"/>
              </a:defRPr>
            </a:lvl1pPr>
          </a:lstStyle>
          <a:p>
            <a:r>
              <a:rPr lang="pt-BR" dirty="0"/>
              <a:t>Clique aqui para adicionar um título</a:t>
            </a:r>
          </a:p>
        </p:txBody>
      </p:sp>
      <p:sp>
        <p:nvSpPr>
          <p:cNvPr id="8" name="Espaço Reservado para Conteúdo 5">
            <a:extLst>
              <a:ext uri="{FF2B5EF4-FFF2-40B4-BE49-F238E27FC236}">
                <a16:creationId xmlns:a16="http://schemas.microsoft.com/office/drawing/2014/main" id="{A77CEACD-618E-4CDC-9679-9015C3B50BEF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938502" y="1564206"/>
            <a:ext cx="10058479" cy="3944212"/>
          </a:xfrm>
        </p:spPr>
        <p:txBody>
          <a:bodyPr>
            <a:normAutofit/>
          </a:bodyPr>
          <a:lstStyle>
            <a:lvl1pPr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pt-BR" dirty="0"/>
              <a:t>Clique para adicionar um texto</a:t>
            </a:r>
          </a:p>
        </p:txBody>
      </p:sp>
    </p:spTree>
    <p:extLst>
      <p:ext uri="{BB962C8B-B14F-4D97-AF65-F5344CB8AC3E}">
        <p14:creationId xmlns:p14="http://schemas.microsoft.com/office/powerpoint/2010/main" val="279835257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709" userDrawn="1">
          <p15:clr>
            <a:srgbClr val="FBAE40"/>
          </p15:clr>
        </p15:guide>
        <p15:guide id="2" pos="597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e separado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31E07232-E0C7-0AC2-C7FC-F2315117DB6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819400" y="1638300"/>
            <a:ext cx="6553200" cy="3611879"/>
          </a:xfrm>
        </p:spPr>
        <p:txBody>
          <a:bodyPr anchor="ctr">
            <a:normAutofit/>
          </a:bodyPr>
          <a:lstStyle>
            <a:lvl1pPr marL="0" indent="0" algn="ctr">
              <a:buNone/>
              <a:defRPr sz="5000" b="1">
                <a:solidFill>
                  <a:srgbClr val="0C484C"/>
                </a:solidFill>
              </a:defRPr>
            </a:lvl1pPr>
          </a:lstStyle>
          <a:p>
            <a:pPr lvl="0"/>
            <a:r>
              <a:rPr lang="pt-BR" dirty="0"/>
              <a:t>Slide título/separador</a:t>
            </a:r>
          </a:p>
        </p:txBody>
      </p:sp>
    </p:spTree>
    <p:extLst>
      <p:ext uri="{BB962C8B-B14F-4D97-AF65-F5344CB8AC3E}">
        <p14:creationId xmlns:p14="http://schemas.microsoft.com/office/powerpoint/2010/main" val="377161817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encerrament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exto 2">
            <a:extLst>
              <a:ext uri="{FF2B5EF4-FFF2-40B4-BE49-F238E27FC236}">
                <a16:creationId xmlns:a16="http://schemas.microsoft.com/office/drawing/2014/main" id="{AC50964F-3F9E-C4ED-3A50-38223099764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583054" y="1485205"/>
            <a:ext cx="3990109" cy="1908234"/>
          </a:xfrm>
        </p:spPr>
        <p:txBody>
          <a:bodyPr anchor="b">
            <a:normAutofit/>
          </a:bodyPr>
          <a:lstStyle>
            <a:lvl1pPr marL="0" indent="0" algn="r">
              <a:buNone/>
              <a:defRPr sz="4000" b="1">
                <a:solidFill>
                  <a:srgbClr val="EF7922"/>
                </a:solidFill>
              </a:defRPr>
            </a:lvl1pPr>
          </a:lstStyle>
          <a:p>
            <a:pPr lvl="0"/>
            <a:r>
              <a:rPr lang="pt-BR" dirty="0"/>
              <a:t>Nome palestrante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923D8073-91C2-305B-7B32-E3BA109BCF9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583054" y="3619500"/>
            <a:ext cx="3990109" cy="1753295"/>
          </a:xfrm>
        </p:spPr>
        <p:txBody>
          <a:bodyPr anchor="t">
            <a:normAutofit/>
          </a:bodyPr>
          <a:lstStyle>
            <a:lvl1pPr marL="0" indent="0" algn="r">
              <a:buNone/>
              <a:defRPr sz="3500" b="0">
                <a:solidFill>
                  <a:srgbClr val="BBD034"/>
                </a:solidFill>
              </a:defRPr>
            </a:lvl1pPr>
          </a:lstStyle>
          <a:p>
            <a:pPr lvl="0"/>
            <a:r>
              <a:rPr lang="pt-BR" dirty="0"/>
              <a:t>@palestrante</a:t>
            </a:r>
            <a:br>
              <a:rPr lang="pt-BR" dirty="0"/>
            </a:br>
            <a:r>
              <a:rPr lang="pt-BR" dirty="0"/>
              <a:t>@palestrante</a:t>
            </a:r>
          </a:p>
        </p:txBody>
      </p:sp>
    </p:spTree>
    <p:extLst>
      <p:ext uri="{BB962C8B-B14F-4D97-AF65-F5344CB8AC3E}">
        <p14:creationId xmlns:p14="http://schemas.microsoft.com/office/powerpoint/2010/main" val="390978177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16" userDrawn="1">
          <p15:clr>
            <a:srgbClr val="FBAE40"/>
          </p15:clr>
        </p15:guide>
        <p15:guide id="2" pos="619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2821BB-D42A-45DB-8B76-7C8BA77D528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481183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4" r:id="rId3"/>
    <p:sldLayoutId id="2147483655" r:id="rId4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nsinobasico.com/blogue/1608-criei-uma-sala-de-aula-digital-e-3-licoes-em-menos-de-10-minutos" TargetMode="External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svgsilh.com/pt/9e9e9e/image/1987219.html" TargetMode="Externa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hyperlink" Target="https://svgsilh.com/pt/image/29023.html" TargetMode="External"/><Relationship Id="rId3" Type="http://schemas.openxmlformats.org/officeDocument/2006/relationships/image" Target="../media/image5.png"/><Relationship Id="rId7" Type="http://schemas.openxmlformats.org/officeDocument/2006/relationships/image" Target="../media/image8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hyperlink" Target="https://svgsilh.com/es/image/39881.html" TargetMode="External"/><Relationship Id="rId10" Type="http://schemas.openxmlformats.org/officeDocument/2006/relationships/image" Target="../media/image10.svg"/><Relationship Id="rId4" Type="http://schemas.openxmlformats.org/officeDocument/2006/relationships/image" Target="../media/image6.svg"/><Relationship Id="rId9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hyperlink" Target="https://pixabay.com/en/post-it-memos-notes-info-1975179/" TargetMode="Externa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5" Type="http://schemas.openxmlformats.org/officeDocument/2006/relationships/image" Target="../media/image12.png"/><Relationship Id="rId4" Type="http://schemas.openxmlformats.org/officeDocument/2006/relationships/hyperlink" Target="https://pixabay.com/en/post-it-notes-sticky-notes-note-1284667/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5.xml"/><Relationship Id="rId3" Type="http://schemas.openxmlformats.org/officeDocument/2006/relationships/diagramLayout" Target="../diagrams/layout4.xml"/><Relationship Id="rId7" Type="http://schemas.openxmlformats.org/officeDocument/2006/relationships/diagramData" Target="../diagrams/data5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11" Type="http://schemas.microsoft.com/office/2007/relationships/diagramDrawing" Target="../diagrams/drawing5.xml"/><Relationship Id="rId5" Type="http://schemas.openxmlformats.org/officeDocument/2006/relationships/diagramColors" Target="../diagrams/colors4.xml"/><Relationship Id="rId10" Type="http://schemas.openxmlformats.org/officeDocument/2006/relationships/diagramColors" Target="../diagrams/colors5.xml"/><Relationship Id="rId4" Type="http://schemas.openxmlformats.org/officeDocument/2006/relationships/diagramQuickStyle" Target="../diagrams/quickStyle4.xml"/><Relationship Id="rId9" Type="http://schemas.openxmlformats.org/officeDocument/2006/relationships/diagramQuickStyle" Target="../diagrams/quickStyle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>
            <a:extLst>
              <a:ext uri="{FF2B5EF4-FFF2-40B4-BE49-F238E27FC236}">
                <a16:creationId xmlns:a16="http://schemas.microsoft.com/office/drawing/2014/main" id="{80131C68-AC3E-4B71-8356-50B6653E9D60}"/>
              </a:ext>
            </a:extLst>
          </p:cNvPr>
          <p:cNvSpPr txBox="1"/>
          <p:nvPr/>
        </p:nvSpPr>
        <p:spPr>
          <a:xfrm>
            <a:off x="1626734" y="172543"/>
            <a:ext cx="984885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l"/>
            <a:r>
              <a:rPr lang="pt-BR" b="1" i="1" dirty="0">
                <a:solidFill>
                  <a:schemeClr val="bg1"/>
                </a:solidFill>
                <a:latin typeface="Trebuchet MS" panose="020B0603020202020204" pitchFamily="34" charset="0"/>
              </a:rPr>
              <a:t>013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45B680BC-78E9-43BF-85D0-9D05897DF7D5}"/>
              </a:ext>
            </a:extLst>
          </p:cNvPr>
          <p:cNvSpPr txBox="1"/>
          <p:nvPr/>
        </p:nvSpPr>
        <p:spPr>
          <a:xfrm>
            <a:off x="1626734" y="660018"/>
            <a:ext cx="984885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l"/>
            <a:r>
              <a:rPr lang="pt-BR" b="1" i="1" dirty="0">
                <a:solidFill>
                  <a:schemeClr val="bg1"/>
                </a:solidFill>
                <a:latin typeface="Trebuchet MS" panose="020B0603020202020204" pitchFamily="34" charset="0"/>
              </a:rPr>
              <a:t>00:35</a:t>
            </a:r>
          </a:p>
        </p:txBody>
      </p:sp>
      <p:sp>
        <p:nvSpPr>
          <p:cNvPr id="10" name="Título 9">
            <a:extLst>
              <a:ext uri="{FF2B5EF4-FFF2-40B4-BE49-F238E27FC236}">
                <a16:creationId xmlns:a16="http://schemas.microsoft.com/office/drawing/2014/main" id="{7D3AC2E9-9AD7-8498-71CB-EB39F13C691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br>
              <a:rPr lang="pt-BR" dirty="0"/>
            </a:br>
            <a:r>
              <a:rPr lang="pt-BR" dirty="0"/>
              <a:t>Governança Corporativa</a:t>
            </a:r>
            <a:br>
              <a:rPr lang="pt-BR" dirty="0"/>
            </a:br>
            <a:r>
              <a:rPr lang="pt-BR" dirty="0"/>
              <a:t>RN518 RN507</a:t>
            </a:r>
          </a:p>
        </p:txBody>
      </p:sp>
      <p:sp>
        <p:nvSpPr>
          <p:cNvPr id="11" name="Subtítulo 10">
            <a:extLst>
              <a:ext uri="{FF2B5EF4-FFF2-40B4-BE49-F238E27FC236}">
                <a16:creationId xmlns:a16="http://schemas.microsoft.com/office/drawing/2014/main" id="{9E6B8AD6-9F88-ED4E-E7FA-D918A3A1144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pt-BR" dirty="0"/>
              <a:t>Franciele Franco</a:t>
            </a:r>
          </a:p>
        </p:txBody>
      </p:sp>
    </p:spTree>
    <p:extLst>
      <p:ext uri="{BB962C8B-B14F-4D97-AF65-F5344CB8AC3E}">
        <p14:creationId xmlns:p14="http://schemas.microsoft.com/office/powerpoint/2010/main" val="182800795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84787CD-078C-310D-965B-7A292174DB1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>
            <a:extLst>
              <a:ext uri="{FF2B5EF4-FFF2-40B4-BE49-F238E27FC236}">
                <a16:creationId xmlns:a16="http://schemas.microsoft.com/office/drawing/2014/main" id="{D617459A-5101-C76D-8AA5-D8F9E4737F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2821BB-D42A-45DB-8B76-7C8BA77D528D}" type="slidenum">
              <a:rPr lang="pt-BR" smtClean="0"/>
              <a:pPr/>
              <a:t>10</a:t>
            </a:fld>
            <a:endParaRPr lang="pt-BR" dirty="0"/>
          </a:p>
        </p:txBody>
      </p:sp>
      <p:sp>
        <p:nvSpPr>
          <p:cNvPr id="9" name="Título 8">
            <a:extLst>
              <a:ext uri="{FF2B5EF4-FFF2-40B4-BE49-F238E27FC236}">
                <a16:creationId xmlns:a16="http://schemas.microsoft.com/office/drawing/2014/main" id="{4A2F402C-FF6E-3D03-AA8B-291F8583AE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RN 518 – RN507</a:t>
            </a:r>
          </a:p>
        </p:txBody>
      </p:sp>
      <p:pic>
        <p:nvPicPr>
          <p:cNvPr id="5" name="Imagem 4" descr="Uma imagem contendo Diagrama&#10;&#10;O conteúdo gerado por IA pode estar incorreto.">
            <a:extLst>
              <a:ext uri="{FF2B5EF4-FFF2-40B4-BE49-F238E27FC236}">
                <a16:creationId xmlns:a16="http://schemas.microsoft.com/office/drawing/2014/main" id="{8414F91B-4716-B5BB-F2BF-88CD514E410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6405799" y="728132"/>
            <a:ext cx="5597028" cy="4491615"/>
          </a:xfrm>
          <a:prstGeom prst="rect">
            <a:avLst/>
          </a:prstGeom>
        </p:spPr>
      </p:pic>
      <p:sp>
        <p:nvSpPr>
          <p:cNvPr id="10" name="CaixaDeTexto 9">
            <a:extLst>
              <a:ext uri="{FF2B5EF4-FFF2-40B4-BE49-F238E27FC236}">
                <a16:creationId xmlns:a16="http://schemas.microsoft.com/office/drawing/2014/main" id="{964E9407-F3E7-FC79-8D34-13E550648D8F}"/>
              </a:ext>
            </a:extLst>
          </p:cNvPr>
          <p:cNvSpPr txBox="1"/>
          <p:nvPr/>
        </p:nvSpPr>
        <p:spPr>
          <a:xfrm>
            <a:off x="411225" y="2132929"/>
            <a:ext cx="599457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As práticas implementadas durante a gestão da </a:t>
            </a:r>
            <a:r>
              <a:rPr lang="pt-BR" b="1" dirty="0"/>
              <a:t>implantação da RN 518</a:t>
            </a:r>
            <a:r>
              <a:rPr lang="pt-BR" dirty="0"/>
              <a:t> trouxeram aprendizados valiosos, especialmente no que diz respeito à </a:t>
            </a:r>
            <a:r>
              <a:rPr lang="pt-BR" b="1" dirty="0"/>
              <a:t>estruturação de processos, governança e gestão de riscos</a:t>
            </a:r>
            <a:r>
              <a:rPr lang="pt-BR" dirty="0"/>
              <a:t>. Como resultado, na </a:t>
            </a:r>
            <a:r>
              <a:rPr lang="pt-BR" b="1" dirty="0"/>
              <a:t>RN 507</a:t>
            </a:r>
            <a:r>
              <a:rPr lang="pt-BR" dirty="0"/>
              <a:t> pôde ser iniciada de forma mais </a:t>
            </a:r>
            <a:r>
              <a:rPr lang="pt-BR" b="1" dirty="0"/>
              <a:t>estruturada, estratégica e eficiente</a:t>
            </a:r>
            <a:r>
              <a:rPr lang="pt-BR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80908209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8FA884F-5755-69AA-EBA7-EE75825EB55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Gráfico 15">
            <a:extLst>
              <a:ext uri="{FF2B5EF4-FFF2-40B4-BE49-F238E27FC236}">
                <a16:creationId xmlns:a16="http://schemas.microsoft.com/office/drawing/2014/main" id="{0E26F5A5-A3E6-AB5F-1000-20F9F535C2D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2986638" y="0"/>
            <a:ext cx="10296047" cy="6858000"/>
          </a:xfrm>
          <a:prstGeom prst="rect">
            <a:avLst/>
          </a:prstGeom>
        </p:spPr>
      </p:pic>
      <p:sp>
        <p:nvSpPr>
          <p:cNvPr id="2" name="Espaço Reservado para Número de Slide 1">
            <a:extLst>
              <a:ext uri="{FF2B5EF4-FFF2-40B4-BE49-F238E27FC236}">
                <a16:creationId xmlns:a16="http://schemas.microsoft.com/office/drawing/2014/main" id="{BC84F988-358D-DB0A-6FF8-466674EE1A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2821BB-D42A-45DB-8B76-7C8BA77D528D}" type="slidenum">
              <a:rPr lang="pt-BR" smtClean="0"/>
              <a:pPr/>
              <a:t>11</a:t>
            </a:fld>
            <a:endParaRPr lang="pt-BR" dirty="0"/>
          </a:p>
        </p:txBody>
      </p:sp>
      <p:sp>
        <p:nvSpPr>
          <p:cNvPr id="9" name="Título 8">
            <a:extLst>
              <a:ext uri="{FF2B5EF4-FFF2-40B4-BE49-F238E27FC236}">
                <a16:creationId xmlns:a16="http://schemas.microsoft.com/office/drawing/2014/main" id="{F5E925F2-6285-9385-FF69-F3C5614F4E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RN 518 – RN507</a:t>
            </a:r>
          </a:p>
        </p:txBody>
      </p:sp>
      <p:sp>
        <p:nvSpPr>
          <p:cNvPr id="14" name="CaixaDeTexto 13">
            <a:extLst>
              <a:ext uri="{FF2B5EF4-FFF2-40B4-BE49-F238E27FC236}">
                <a16:creationId xmlns:a16="http://schemas.microsoft.com/office/drawing/2014/main" id="{C4A67D86-54EC-B7E4-891D-7D4B88215C65}"/>
              </a:ext>
            </a:extLst>
          </p:cNvPr>
          <p:cNvSpPr txBox="1"/>
          <p:nvPr/>
        </p:nvSpPr>
        <p:spPr>
          <a:xfrm>
            <a:off x="688518" y="1828152"/>
            <a:ext cx="7446143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Aprendizados replicados:</a:t>
            </a:r>
          </a:p>
          <a:p>
            <a:endParaRPr lang="pt-BR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/>
              <a:t>Criação de cronograma com marcos e entregas por fase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pt-BR" dirty="0"/>
              <a:t>Criação de plano de ação após a fase de diagnóstico;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/>
              <a:t>Sprint para cada fase com datas pré-definidas.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/>
              <a:t>Padronização da comunicação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pt-BR" dirty="0"/>
              <a:t>Atualização periódica;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pt-BR" dirty="0"/>
              <a:t>Comunicação padronizada;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/>
              <a:t>Estabelecimento de parcerias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pt-BR" dirty="0"/>
              <a:t>Consultoria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pt-BR" dirty="0"/>
              <a:t>Áreas e setores envolvidos</a:t>
            </a:r>
          </a:p>
          <a:p>
            <a:pPr lvl="1"/>
            <a:endParaRPr lang="pt-BR" dirty="0"/>
          </a:p>
          <a:p>
            <a:pPr lvl="1"/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21568404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AE00DAE-7FF0-EF61-A946-EC73AF1BCED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>
            <a:extLst>
              <a:ext uri="{FF2B5EF4-FFF2-40B4-BE49-F238E27FC236}">
                <a16:creationId xmlns:a16="http://schemas.microsoft.com/office/drawing/2014/main" id="{FF9C266E-E14B-F0CB-35A6-03F2E9815F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2821BB-D42A-45DB-8B76-7C8BA77D528D}" type="slidenum">
              <a:rPr lang="pt-BR" smtClean="0"/>
              <a:pPr/>
              <a:t>12</a:t>
            </a:fld>
            <a:endParaRPr lang="pt-BR" dirty="0"/>
          </a:p>
        </p:txBody>
      </p:sp>
      <p:sp>
        <p:nvSpPr>
          <p:cNvPr id="9" name="Título 8">
            <a:extLst>
              <a:ext uri="{FF2B5EF4-FFF2-40B4-BE49-F238E27FC236}">
                <a16:creationId xmlns:a16="http://schemas.microsoft.com/office/drawing/2014/main" id="{77FD0D52-9815-8120-CD47-CDC917FD2F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Replicamos!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40E54EAF-DBB3-E251-4D32-996DBE5E21EB}"/>
              </a:ext>
            </a:extLst>
          </p:cNvPr>
          <p:cNvSpPr txBox="1"/>
          <p:nvPr/>
        </p:nvSpPr>
        <p:spPr>
          <a:xfrm>
            <a:off x="678277" y="1504987"/>
            <a:ext cx="10835446" cy="31393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</a:pPr>
            <a:r>
              <a:rPr lang="pt-BR" dirty="0"/>
              <a:t>A experiência adquirida durante a implantação da </a:t>
            </a:r>
            <a:r>
              <a:rPr lang="pt-BR" b="1" dirty="0"/>
              <a:t>RN 518</a:t>
            </a:r>
            <a:r>
              <a:rPr lang="pt-BR" dirty="0"/>
              <a:t> proporcionou aprendizados significativos que nos apresentaram pontos a serem melhorados, que se transformaram em desafios, desafios em oportunidade, e as oportunidades em aprendizado.</a:t>
            </a:r>
          </a:p>
          <a:p>
            <a:pPr>
              <a:buNone/>
            </a:pPr>
            <a:endParaRPr lang="pt-BR" dirty="0"/>
          </a:p>
          <a:p>
            <a:pPr>
              <a:buNone/>
            </a:pPr>
            <a:r>
              <a:rPr lang="pt-BR" dirty="0"/>
              <a:t>As </a:t>
            </a:r>
            <a:r>
              <a:rPr lang="pt-BR" b="1" dirty="0"/>
              <a:t>parcerias</a:t>
            </a:r>
            <a:r>
              <a:rPr lang="pt-BR" dirty="0"/>
              <a:t> estabelecidas ao longo do processo foram cruciais para o sucesso da implementação. A </a:t>
            </a:r>
            <a:r>
              <a:rPr lang="pt-BR" b="1" dirty="0"/>
              <a:t>colaboração entre as áreas envolvida</a:t>
            </a:r>
            <a:r>
              <a:rPr lang="pt-BR" dirty="0"/>
              <a:t>s permitiram decisões mais ágeis, soluções mais eficazes e uma condução mais segura e estratégica.</a:t>
            </a:r>
          </a:p>
          <a:p>
            <a:pPr>
              <a:buNone/>
            </a:pPr>
            <a:endParaRPr lang="pt-BR" dirty="0"/>
          </a:p>
          <a:p>
            <a:pPr>
              <a:buNone/>
            </a:pPr>
            <a:r>
              <a:rPr lang="pt-BR" dirty="0"/>
              <a:t>Esses aprendizados foram fundamentais para que a </a:t>
            </a:r>
            <a:r>
              <a:rPr lang="pt-BR" b="1" dirty="0"/>
              <a:t>implementação da RN 507</a:t>
            </a:r>
            <a:r>
              <a:rPr lang="pt-BR" dirty="0"/>
              <a:t> fosse iniciada de forma </a:t>
            </a:r>
            <a:r>
              <a:rPr lang="pt-BR" b="1" dirty="0"/>
              <a:t>mais estruturada, estratégica e integrada </a:t>
            </a:r>
            <a:r>
              <a:rPr lang="pt-BR" dirty="0"/>
              <a:t>desde o planejamento inicial.</a:t>
            </a:r>
          </a:p>
          <a:p>
            <a:pPr>
              <a:buNone/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7910258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23934D89-67EF-B59E-6243-CC809AB3282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pt-BR" dirty="0"/>
              <a:t>Franciele Salete de Souza Franco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DAEC7F18-8BC2-C447-0C88-54ADC388720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pt-BR" dirty="0" err="1"/>
              <a:t>franciele.</a:t>
            </a:r>
            <a:r>
              <a:rPr lang="pt-BR" err="1"/>
              <a:t>franco</a:t>
            </a:r>
            <a:r>
              <a:rPr lang="pt-BR"/>
              <a:t>@unimedcuritiba.com.br</a:t>
            </a:r>
          </a:p>
        </p:txBody>
      </p:sp>
      <p:sp>
        <p:nvSpPr>
          <p:cNvPr id="2" name="Espaço Reservado para Número de Slide 1">
            <a:extLst>
              <a:ext uri="{FF2B5EF4-FFF2-40B4-BE49-F238E27FC236}">
                <a16:creationId xmlns:a16="http://schemas.microsoft.com/office/drawing/2014/main" id="{D0C6C2C9-AFFB-0915-F775-02FAA2645235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9448800" y="6345238"/>
            <a:ext cx="2743200" cy="365125"/>
          </a:xfrm>
        </p:spPr>
        <p:txBody>
          <a:bodyPr/>
          <a:lstStyle/>
          <a:p>
            <a:fld id="{0B2821BB-D42A-45DB-8B76-7C8BA77D528D}" type="slidenum">
              <a:rPr lang="pt-BR" smtClean="0"/>
              <a:pPr/>
              <a:t>13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2923877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>
            <a:extLst>
              <a:ext uri="{FF2B5EF4-FFF2-40B4-BE49-F238E27FC236}">
                <a16:creationId xmlns:a16="http://schemas.microsoft.com/office/drawing/2014/main" id="{02923FC3-EBB2-D61B-A448-F6F117A6BA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2821BB-D42A-45DB-8B76-7C8BA77D528D}" type="slidenum">
              <a:rPr lang="pt-BR" smtClean="0"/>
              <a:pPr/>
              <a:t>2</a:t>
            </a:fld>
            <a:endParaRPr lang="pt-BR" dirty="0"/>
          </a:p>
        </p:txBody>
      </p:sp>
      <p:sp>
        <p:nvSpPr>
          <p:cNvPr id="9" name="Título 8">
            <a:extLst>
              <a:ext uri="{FF2B5EF4-FFF2-40B4-BE49-F238E27FC236}">
                <a16:creationId xmlns:a16="http://schemas.microsoft.com/office/drawing/2014/main" id="{12CB3FDE-F0C7-D7C3-CD47-9297342ECD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RN 518</a:t>
            </a: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F0A37DCA-5341-158E-3979-9759677AC9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64893" y="1185804"/>
            <a:ext cx="4440869" cy="1452465"/>
          </a:xfrm>
          <a:prstGeom prst="rect">
            <a:avLst/>
          </a:prstGeom>
        </p:spPr>
      </p:pic>
      <p:sp>
        <p:nvSpPr>
          <p:cNvPr id="8" name="Rectangle 1">
            <a:extLst>
              <a:ext uri="{FF2B5EF4-FFF2-40B4-BE49-F238E27FC236}">
                <a16:creationId xmlns:a16="http://schemas.microsoft.com/office/drawing/2014/main" id="{086E8F6C-B414-4C6B-5B6F-38EEA983339A}"/>
              </a:ext>
            </a:extLst>
          </p:cNvPr>
          <p:cNvSpPr>
            <a:spLocks noChangeArrowheads="1"/>
          </p:cNvSpPr>
          <p:nvPr/>
        </p:nvSpPr>
        <p:spPr bwMode="auto">
          <a:xfrm flipV="1">
            <a:off x="0" y="4122295"/>
            <a:ext cx="5786203" cy="1499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pic>
        <p:nvPicPr>
          <p:cNvPr id="12" name="Gráfico 11">
            <a:extLst>
              <a:ext uri="{FF2B5EF4-FFF2-40B4-BE49-F238E27FC236}">
                <a16:creationId xmlns:a16="http://schemas.microsoft.com/office/drawing/2014/main" id="{1E42B84D-F4BD-25BC-1AB8-53726F9987A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7916524" y="2373181"/>
            <a:ext cx="3214618" cy="3214618"/>
          </a:xfrm>
          <a:prstGeom prst="rect">
            <a:avLst/>
          </a:prstGeom>
        </p:spPr>
      </p:pic>
      <p:pic>
        <p:nvPicPr>
          <p:cNvPr id="14" name="Gráfico 13">
            <a:extLst>
              <a:ext uri="{FF2B5EF4-FFF2-40B4-BE49-F238E27FC236}">
                <a16:creationId xmlns:a16="http://schemas.microsoft.com/office/drawing/2014/main" id="{F56439F5-1FE2-3CAF-66FA-FB74D7115EB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  <a:ext uri="{837473B0-CC2E-450A-ABE3-18F120FF3D39}">
                <a1611:picAttrSrcUrl xmlns:a1611="http://schemas.microsoft.com/office/drawing/2016/11/main" r:id="rId8"/>
              </a:ext>
            </a:extLst>
          </a:blip>
          <a:stretch>
            <a:fillRect/>
          </a:stretch>
        </p:blipFill>
        <p:spPr>
          <a:xfrm>
            <a:off x="1858355" y="2739454"/>
            <a:ext cx="577852" cy="897536"/>
          </a:xfrm>
          <a:prstGeom prst="rect">
            <a:avLst/>
          </a:prstGeom>
        </p:spPr>
      </p:pic>
      <p:pic>
        <p:nvPicPr>
          <p:cNvPr id="16" name="Gráfico 15">
            <a:extLst>
              <a:ext uri="{FF2B5EF4-FFF2-40B4-BE49-F238E27FC236}">
                <a16:creationId xmlns:a16="http://schemas.microsoft.com/office/drawing/2014/main" id="{07712077-D4F8-468B-DBB9-7BAC913C1ED2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1858355" y="4197246"/>
            <a:ext cx="433289" cy="1087268"/>
          </a:xfrm>
          <a:prstGeom prst="rect">
            <a:avLst/>
          </a:prstGeom>
        </p:spPr>
      </p:pic>
      <p:sp>
        <p:nvSpPr>
          <p:cNvPr id="19" name="CaixaDeTexto 18">
            <a:extLst>
              <a:ext uri="{FF2B5EF4-FFF2-40B4-BE49-F238E27FC236}">
                <a16:creationId xmlns:a16="http://schemas.microsoft.com/office/drawing/2014/main" id="{EC07AA14-AFE9-7D53-5D3E-7DAC9373BB34}"/>
              </a:ext>
            </a:extLst>
          </p:cNvPr>
          <p:cNvSpPr txBox="1"/>
          <p:nvPr/>
        </p:nvSpPr>
        <p:spPr>
          <a:xfrm>
            <a:off x="3201788" y="3043957"/>
            <a:ext cx="465400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dirty="0"/>
              <a:t>O trabalho em equipe é como uma orquestra, onde a individualidade de cada componente contribui para a construção de um resultado coletivo.</a:t>
            </a:r>
          </a:p>
        </p:txBody>
      </p:sp>
    </p:spTree>
    <p:extLst>
      <p:ext uri="{BB962C8B-B14F-4D97-AF65-F5344CB8AC3E}">
        <p14:creationId xmlns:p14="http://schemas.microsoft.com/office/powerpoint/2010/main" val="28603530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14E9ADF-7FC1-0827-14CF-B5F76EA0D4F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ço Reservado para Texto 7">
            <a:extLst>
              <a:ext uri="{FF2B5EF4-FFF2-40B4-BE49-F238E27FC236}">
                <a16:creationId xmlns:a16="http://schemas.microsoft.com/office/drawing/2014/main" id="{C9E02B9C-D14B-9954-C883-CA25BF24DCF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pt-BR" dirty="0"/>
              <a:t>Lições aprendidas da RN518 para a RN507</a:t>
            </a:r>
          </a:p>
        </p:txBody>
      </p:sp>
      <p:sp>
        <p:nvSpPr>
          <p:cNvPr id="2" name="Espaço Reservado para Número de Slide 1">
            <a:extLst>
              <a:ext uri="{FF2B5EF4-FFF2-40B4-BE49-F238E27FC236}">
                <a16:creationId xmlns:a16="http://schemas.microsoft.com/office/drawing/2014/main" id="{E8D8C7D6-4AD1-68D8-91E0-DD844FAC64C2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9448800" y="6345238"/>
            <a:ext cx="2743200" cy="365125"/>
          </a:xfrm>
        </p:spPr>
        <p:txBody>
          <a:bodyPr/>
          <a:lstStyle/>
          <a:p>
            <a:fld id="{0B2821BB-D42A-45DB-8B76-7C8BA77D528D}" type="slidenum">
              <a:rPr lang="pt-BR" smtClean="0"/>
              <a:pPr/>
              <a:t>3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8770640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2800EE9-A0D8-175D-A072-7DE1FD53CCE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>
            <a:extLst>
              <a:ext uri="{FF2B5EF4-FFF2-40B4-BE49-F238E27FC236}">
                <a16:creationId xmlns:a16="http://schemas.microsoft.com/office/drawing/2014/main" id="{5C3CF84D-E887-754D-241A-E070ED08B9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2821BB-D42A-45DB-8B76-7C8BA77D528D}" type="slidenum">
              <a:rPr lang="pt-BR" smtClean="0"/>
              <a:pPr/>
              <a:t>4</a:t>
            </a:fld>
            <a:endParaRPr lang="pt-BR" dirty="0"/>
          </a:p>
        </p:txBody>
      </p:sp>
      <p:sp>
        <p:nvSpPr>
          <p:cNvPr id="9" name="Título 8">
            <a:extLst>
              <a:ext uri="{FF2B5EF4-FFF2-40B4-BE49-F238E27FC236}">
                <a16:creationId xmlns:a16="http://schemas.microsoft.com/office/drawing/2014/main" id="{FD1A1291-F93D-F156-ECBD-D7D358AEA5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RN 518 – Gestão de Riscos</a:t>
            </a:r>
          </a:p>
        </p:txBody>
      </p:sp>
      <p:pic>
        <p:nvPicPr>
          <p:cNvPr id="5" name="Imagem 4" descr="Texto, Carta&#10;&#10;O conteúdo gerado por IA pode estar incorreto.">
            <a:extLst>
              <a:ext uri="{FF2B5EF4-FFF2-40B4-BE49-F238E27FC236}">
                <a16:creationId xmlns:a16="http://schemas.microsoft.com/office/drawing/2014/main" id="{5F0D069F-96F8-03CA-1122-9DA5C86D13E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astelsSmooth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4647320" y="728132"/>
            <a:ext cx="7425299" cy="5257009"/>
          </a:xfrm>
          <a:prstGeom prst="rect">
            <a:avLst/>
          </a:prstGeom>
        </p:spPr>
      </p:pic>
      <p:pic>
        <p:nvPicPr>
          <p:cNvPr id="10" name="Imagem 9">
            <a:extLst>
              <a:ext uri="{FF2B5EF4-FFF2-40B4-BE49-F238E27FC236}">
                <a16:creationId xmlns:a16="http://schemas.microsoft.com/office/drawing/2014/main" id="{5A0F3499-129B-489B-A16B-35889DC0658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artisticPastelsSmooth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7"/>
              </a:ext>
            </a:extLst>
          </a:blip>
          <a:stretch>
            <a:fillRect/>
          </a:stretch>
        </p:blipFill>
        <p:spPr>
          <a:xfrm>
            <a:off x="4647321" y="968466"/>
            <a:ext cx="6850604" cy="5016675"/>
          </a:xfrm>
          <a:prstGeom prst="rect">
            <a:avLst/>
          </a:prstGeom>
        </p:spPr>
      </p:pic>
      <p:sp>
        <p:nvSpPr>
          <p:cNvPr id="11" name="CaixaDeTexto 10">
            <a:extLst>
              <a:ext uri="{FF2B5EF4-FFF2-40B4-BE49-F238E27FC236}">
                <a16:creationId xmlns:a16="http://schemas.microsoft.com/office/drawing/2014/main" id="{3E2E208A-4D45-405A-AFAE-40EBA7F4A00A}"/>
              </a:ext>
            </a:extLst>
          </p:cNvPr>
          <p:cNvSpPr txBox="1"/>
          <p:nvPr/>
        </p:nvSpPr>
        <p:spPr>
          <a:xfrm>
            <a:off x="901391" y="2256021"/>
            <a:ext cx="321798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000" b="1" dirty="0"/>
              <a:t>A RN 518 e a ISO 31000</a:t>
            </a:r>
          </a:p>
        </p:txBody>
      </p:sp>
      <p:sp>
        <p:nvSpPr>
          <p:cNvPr id="12" name="CaixaDeTexto 11">
            <a:extLst>
              <a:ext uri="{FF2B5EF4-FFF2-40B4-BE49-F238E27FC236}">
                <a16:creationId xmlns:a16="http://schemas.microsoft.com/office/drawing/2014/main" id="{51A1B489-B4CD-94E4-C1C3-D36EB31B4447}"/>
              </a:ext>
            </a:extLst>
          </p:cNvPr>
          <p:cNvSpPr txBox="1"/>
          <p:nvPr/>
        </p:nvSpPr>
        <p:spPr>
          <a:xfrm>
            <a:off x="5726242" y="2181707"/>
            <a:ext cx="14840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/>
              <a:t>Identificação</a:t>
            </a:r>
          </a:p>
        </p:txBody>
      </p:sp>
      <p:sp>
        <p:nvSpPr>
          <p:cNvPr id="13" name="CaixaDeTexto 12">
            <a:extLst>
              <a:ext uri="{FF2B5EF4-FFF2-40B4-BE49-F238E27FC236}">
                <a16:creationId xmlns:a16="http://schemas.microsoft.com/office/drawing/2014/main" id="{0587CB19-AF9A-4098-9793-5655C85F37F9}"/>
              </a:ext>
            </a:extLst>
          </p:cNvPr>
          <p:cNvSpPr txBox="1"/>
          <p:nvPr/>
        </p:nvSpPr>
        <p:spPr>
          <a:xfrm>
            <a:off x="8385137" y="1997041"/>
            <a:ext cx="9442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/>
              <a:t>Análise</a:t>
            </a:r>
          </a:p>
        </p:txBody>
      </p:sp>
      <p:sp>
        <p:nvSpPr>
          <p:cNvPr id="14" name="CaixaDeTexto 13">
            <a:extLst>
              <a:ext uri="{FF2B5EF4-FFF2-40B4-BE49-F238E27FC236}">
                <a16:creationId xmlns:a16="http://schemas.microsoft.com/office/drawing/2014/main" id="{54CD9B6F-E914-04DA-BB14-C7CEFBCFD859}"/>
              </a:ext>
            </a:extLst>
          </p:cNvPr>
          <p:cNvSpPr txBox="1"/>
          <p:nvPr/>
        </p:nvSpPr>
        <p:spPr>
          <a:xfrm>
            <a:off x="5204084" y="4306962"/>
            <a:ext cx="12591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/>
              <a:t>Avaliação</a:t>
            </a:r>
          </a:p>
        </p:txBody>
      </p:sp>
      <p:sp>
        <p:nvSpPr>
          <p:cNvPr id="15" name="CaixaDeTexto 14">
            <a:extLst>
              <a:ext uri="{FF2B5EF4-FFF2-40B4-BE49-F238E27FC236}">
                <a16:creationId xmlns:a16="http://schemas.microsoft.com/office/drawing/2014/main" id="{469D9B91-1962-785B-392E-05E38FB3A185}"/>
              </a:ext>
            </a:extLst>
          </p:cNvPr>
          <p:cNvSpPr txBox="1"/>
          <p:nvPr/>
        </p:nvSpPr>
        <p:spPr>
          <a:xfrm>
            <a:off x="7367716" y="4306962"/>
            <a:ext cx="1446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/>
              <a:t>Tratamento</a:t>
            </a:r>
          </a:p>
        </p:txBody>
      </p:sp>
      <p:sp>
        <p:nvSpPr>
          <p:cNvPr id="16" name="CaixaDeTexto 15">
            <a:extLst>
              <a:ext uri="{FF2B5EF4-FFF2-40B4-BE49-F238E27FC236}">
                <a16:creationId xmlns:a16="http://schemas.microsoft.com/office/drawing/2014/main" id="{5E211F6E-851F-64BC-A0B8-BB2B1C14C8BA}"/>
              </a:ext>
            </a:extLst>
          </p:cNvPr>
          <p:cNvSpPr txBox="1"/>
          <p:nvPr/>
        </p:nvSpPr>
        <p:spPr>
          <a:xfrm>
            <a:off x="9329419" y="3736632"/>
            <a:ext cx="17887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/>
              <a:t>Monitoramento</a:t>
            </a:r>
          </a:p>
        </p:txBody>
      </p:sp>
    </p:spTree>
    <p:extLst>
      <p:ext uri="{BB962C8B-B14F-4D97-AF65-F5344CB8AC3E}">
        <p14:creationId xmlns:p14="http://schemas.microsoft.com/office/powerpoint/2010/main" val="36541445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D377807-C560-B79C-6C71-B6F68AFE572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>
            <a:extLst>
              <a:ext uri="{FF2B5EF4-FFF2-40B4-BE49-F238E27FC236}">
                <a16:creationId xmlns:a16="http://schemas.microsoft.com/office/drawing/2014/main" id="{991F9C6E-1F75-9ECF-AFB0-C6A534CE41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2821BB-D42A-45DB-8B76-7C8BA77D528D}" type="slidenum">
              <a:rPr lang="pt-BR" smtClean="0"/>
              <a:pPr/>
              <a:t>5</a:t>
            </a:fld>
            <a:endParaRPr lang="pt-BR" dirty="0"/>
          </a:p>
        </p:txBody>
      </p:sp>
      <p:sp>
        <p:nvSpPr>
          <p:cNvPr id="9" name="Título 8">
            <a:extLst>
              <a:ext uri="{FF2B5EF4-FFF2-40B4-BE49-F238E27FC236}">
                <a16:creationId xmlns:a16="http://schemas.microsoft.com/office/drawing/2014/main" id="{A70AC83F-E7E1-9500-0D8B-B5E7D8FEA0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RN 518 - Implementação</a:t>
            </a:r>
          </a:p>
        </p:txBody>
      </p:sp>
      <p:sp>
        <p:nvSpPr>
          <p:cNvPr id="8" name="Rectangle 1">
            <a:extLst>
              <a:ext uri="{FF2B5EF4-FFF2-40B4-BE49-F238E27FC236}">
                <a16:creationId xmlns:a16="http://schemas.microsoft.com/office/drawing/2014/main" id="{E39F15FF-B71C-6026-4151-579F08553B2E}"/>
              </a:ext>
            </a:extLst>
          </p:cNvPr>
          <p:cNvSpPr>
            <a:spLocks noChangeArrowheads="1"/>
          </p:cNvSpPr>
          <p:nvPr/>
        </p:nvSpPr>
        <p:spPr bwMode="auto">
          <a:xfrm flipV="1">
            <a:off x="0" y="4122295"/>
            <a:ext cx="5786203" cy="1499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graphicFrame>
        <p:nvGraphicFramePr>
          <p:cNvPr id="3" name="Diagrama 2">
            <a:extLst>
              <a:ext uri="{FF2B5EF4-FFF2-40B4-BE49-F238E27FC236}">
                <a16:creationId xmlns:a16="http://schemas.microsoft.com/office/drawing/2014/main" id="{797ABD91-6F6B-21B2-2472-5F562E9043F8}"/>
              </a:ext>
            </a:extLst>
          </p:cNvPr>
          <p:cNvGraphicFramePr/>
          <p:nvPr/>
        </p:nvGraphicFramePr>
        <p:xfrm>
          <a:off x="-261496" y="473673"/>
          <a:ext cx="4188918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CaixaDeTexto 5">
            <a:extLst>
              <a:ext uri="{FF2B5EF4-FFF2-40B4-BE49-F238E27FC236}">
                <a16:creationId xmlns:a16="http://schemas.microsoft.com/office/drawing/2014/main" id="{FB2CA9AE-2905-E402-F09D-A2BE75E71B47}"/>
              </a:ext>
            </a:extLst>
          </p:cNvPr>
          <p:cNvSpPr txBox="1"/>
          <p:nvPr/>
        </p:nvSpPr>
        <p:spPr>
          <a:xfrm>
            <a:off x="3254876" y="1997839"/>
            <a:ext cx="7446143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/>
              <a:t>Entendimento do escopo, a aplicabilidade e os impactos;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pt-BR" dirty="0"/>
              <a:t>Leitura;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pt-BR" dirty="0"/>
              <a:t>Segregar ao mínimo;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pt-BR" dirty="0"/>
              <a:t>Interpretação;</a:t>
            </a:r>
          </a:p>
          <a:p>
            <a:pPr lvl="1"/>
            <a:endParaRPr lang="pt-BR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/>
              <a:t>Levantamento dos pontos da norma que poderiam gerar dúvidas, falhas de interpretação ou desafios a serem trabalhados;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pt-BR" dirty="0"/>
              <a:t>Discussão na equipe de GRC;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pt-BR" dirty="0"/>
              <a:t>Estudos e resumos;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7884889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EDCD049-3FA5-F59C-2FED-F0932BE5EDF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>
            <a:extLst>
              <a:ext uri="{FF2B5EF4-FFF2-40B4-BE49-F238E27FC236}">
                <a16:creationId xmlns:a16="http://schemas.microsoft.com/office/drawing/2014/main" id="{6A42B484-3002-FFB5-C3F0-5AA9C27FB7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2821BB-D42A-45DB-8B76-7C8BA77D528D}" type="slidenum">
              <a:rPr lang="pt-BR" smtClean="0"/>
              <a:pPr/>
              <a:t>6</a:t>
            </a:fld>
            <a:endParaRPr lang="pt-BR" dirty="0"/>
          </a:p>
        </p:txBody>
      </p:sp>
      <p:sp>
        <p:nvSpPr>
          <p:cNvPr id="9" name="Título 8">
            <a:extLst>
              <a:ext uri="{FF2B5EF4-FFF2-40B4-BE49-F238E27FC236}">
                <a16:creationId xmlns:a16="http://schemas.microsoft.com/office/drawing/2014/main" id="{791C995A-D517-6046-BA8A-6E8A06AC64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RN 518 - Implementação</a:t>
            </a:r>
          </a:p>
        </p:txBody>
      </p:sp>
      <p:sp>
        <p:nvSpPr>
          <p:cNvPr id="8" name="Rectangle 1">
            <a:extLst>
              <a:ext uri="{FF2B5EF4-FFF2-40B4-BE49-F238E27FC236}">
                <a16:creationId xmlns:a16="http://schemas.microsoft.com/office/drawing/2014/main" id="{738BA4F3-788D-3418-B7CF-D8D0E8B1A063}"/>
              </a:ext>
            </a:extLst>
          </p:cNvPr>
          <p:cNvSpPr>
            <a:spLocks noChangeArrowheads="1"/>
          </p:cNvSpPr>
          <p:nvPr/>
        </p:nvSpPr>
        <p:spPr bwMode="auto">
          <a:xfrm flipV="1">
            <a:off x="0" y="4122295"/>
            <a:ext cx="5786203" cy="1499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graphicFrame>
        <p:nvGraphicFramePr>
          <p:cNvPr id="3" name="Diagrama 2">
            <a:extLst>
              <a:ext uri="{FF2B5EF4-FFF2-40B4-BE49-F238E27FC236}">
                <a16:creationId xmlns:a16="http://schemas.microsoft.com/office/drawing/2014/main" id="{B0E6C1ED-073C-7617-B0D9-023560E1E4E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430549847"/>
              </p:ext>
            </p:extLst>
          </p:nvPr>
        </p:nvGraphicFramePr>
        <p:xfrm>
          <a:off x="-261496" y="473673"/>
          <a:ext cx="4188918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CaixaDeTexto 5">
            <a:extLst>
              <a:ext uri="{FF2B5EF4-FFF2-40B4-BE49-F238E27FC236}">
                <a16:creationId xmlns:a16="http://schemas.microsoft.com/office/drawing/2014/main" id="{4711A45C-CE64-C7ED-6263-82C33831E4C2}"/>
              </a:ext>
            </a:extLst>
          </p:cNvPr>
          <p:cNvSpPr txBox="1"/>
          <p:nvPr/>
        </p:nvSpPr>
        <p:spPr>
          <a:xfrm>
            <a:off x="3484208" y="2028844"/>
            <a:ext cx="7446143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/>
              <a:t>Entendimento do AS IS;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pt-BR" dirty="0"/>
              <a:t>Processos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pt-BR" dirty="0"/>
              <a:t>Atividades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pt-BR" dirty="0"/>
              <a:t>O que já temos?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/>
              <a:t>Entendimento da cadeia de valor x RN518;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pt-BR" dirty="0"/>
              <a:t>Alinhar os setores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pt-BR" dirty="0"/>
              <a:t>Papeis e responsabilidades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/>
              <a:t>Desenvolvimento de  planos de ação: treinamentos (GRC), consultas a especialistas;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pt-BR" dirty="0"/>
              <a:t>Consultoria externa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pt-BR" dirty="0"/>
              <a:t>Atuação em parceria interna (Núcleo de Governança)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pt-BR" dirty="0"/>
              <a:t>Treinamentos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pt-BR" dirty="0"/>
              <a:t>Diagnóstico</a:t>
            </a:r>
          </a:p>
        </p:txBody>
      </p:sp>
    </p:spTree>
    <p:extLst>
      <p:ext uri="{BB962C8B-B14F-4D97-AF65-F5344CB8AC3E}">
        <p14:creationId xmlns:p14="http://schemas.microsoft.com/office/powerpoint/2010/main" val="40051718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14C89A7-9384-F95F-D585-0E3BCC02FF4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>
            <a:extLst>
              <a:ext uri="{FF2B5EF4-FFF2-40B4-BE49-F238E27FC236}">
                <a16:creationId xmlns:a16="http://schemas.microsoft.com/office/drawing/2014/main" id="{48C7B285-2394-BFBB-4BB8-C1893F4B39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2821BB-D42A-45DB-8B76-7C8BA77D528D}" type="slidenum">
              <a:rPr lang="pt-BR" smtClean="0"/>
              <a:pPr/>
              <a:t>7</a:t>
            </a:fld>
            <a:endParaRPr lang="pt-BR" dirty="0"/>
          </a:p>
        </p:txBody>
      </p:sp>
      <p:sp>
        <p:nvSpPr>
          <p:cNvPr id="9" name="Título 8">
            <a:extLst>
              <a:ext uri="{FF2B5EF4-FFF2-40B4-BE49-F238E27FC236}">
                <a16:creationId xmlns:a16="http://schemas.microsoft.com/office/drawing/2014/main" id="{3DA69D0C-CD92-4EC0-5634-A26F12861C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RN 518 - Implementação</a:t>
            </a:r>
          </a:p>
        </p:txBody>
      </p:sp>
      <p:sp>
        <p:nvSpPr>
          <p:cNvPr id="8" name="Rectangle 1">
            <a:extLst>
              <a:ext uri="{FF2B5EF4-FFF2-40B4-BE49-F238E27FC236}">
                <a16:creationId xmlns:a16="http://schemas.microsoft.com/office/drawing/2014/main" id="{4706B2FF-3DEC-7067-4E06-FB8839CBE918}"/>
              </a:ext>
            </a:extLst>
          </p:cNvPr>
          <p:cNvSpPr>
            <a:spLocks noChangeArrowheads="1"/>
          </p:cNvSpPr>
          <p:nvPr/>
        </p:nvSpPr>
        <p:spPr bwMode="auto">
          <a:xfrm flipV="1">
            <a:off x="0" y="4122295"/>
            <a:ext cx="5786203" cy="1499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graphicFrame>
        <p:nvGraphicFramePr>
          <p:cNvPr id="3" name="Diagrama 2">
            <a:extLst>
              <a:ext uri="{FF2B5EF4-FFF2-40B4-BE49-F238E27FC236}">
                <a16:creationId xmlns:a16="http://schemas.microsoft.com/office/drawing/2014/main" id="{B5971614-6FF0-A386-2683-ABE9EBF16AF5}"/>
              </a:ext>
            </a:extLst>
          </p:cNvPr>
          <p:cNvGraphicFramePr/>
          <p:nvPr/>
        </p:nvGraphicFramePr>
        <p:xfrm>
          <a:off x="-261496" y="473673"/>
          <a:ext cx="4188918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CaixaDeTexto 5">
            <a:extLst>
              <a:ext uri="{FF2B5EF4-FFF2-40B4-BE49-F238E27FC236}">
                <a16:creationId xmlns:a16="http://schemas.microsoft.com/office/drawing/2014/main" id="{909652BD-1944-83E2-3B46-81218CF1C6CF}"/>
              </a:ext>
            </a:extLst>
          </p:cNvPr>
          <p:cNvSpPr txBox="1"/>
          <p:nvPr/>
        </p:nvSpPr>
        <p:spPr>
          <a:xfrm>
            <a:off x="3484208" y="2274838"/>
            <a:ext cx="7446143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/>
              <a:t>Comunicação – planos para equipes e setores;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pt-BR" dirty="0"/>
              <a:t>Reuniões de alinhamento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pt-BR" dirty="0"/>
              <a:t>Desenvolvimento do TO BE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pt-BR" dirty="0"/>
              <a:t>O que precisamos?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/>
              <a:t>Envolver as áreas impactadas e manter um canal aberto de esclarecimento e adaptação.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pt-BR" dirty="0"/>
              <a:t>Desenvolvimento de parcerias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pt-BR" u="sng" dirty="0"/>
              <a:t>Desenvolvimento de calendário de apresentações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pt-BR" u="sng" dirty="0"/>
              <a:t>Criação de plano de ação (Sistema SE)</a:t>
            </a:r>
          </a:p>
          <a:p>
            <a:pPr lvl="1"/>
            <a:endParaRPr lang="pt-BR" u="sng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pt-BR" dirty="0"/>
          </a:p>
          <a:p>
            <a:pPr lvl="1"/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15450495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C2BC906-F768-3B75-FF74-5C90EC9831A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>
            <a:extLst>
              <a:ext uri="{FF2B5EF4-FFF2-40B4-BE49-F238E27FC236}">
                <a16:creationId xmlns:a16="http://schemas.microsoft.com/office/drawing/2014/main" id="{0F770243-97EF-EC4D-E8D7-91AADCB327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2821BB-D42A-45DB-8B76-7C8BA77D528D}" type="slidenum">
              <a:rPr lang="pt-BR" smtClean="0"/>
              <a:pPr/>
              <a:t>8</a:t>
            </a:fld>
            <a:endParaRPr lang="pt-BR" dirty="0"/>
          </a:p>
        </p:txBody>
      </p:sp>
      <p:sp>
        <p:nvSpPr>
          <p:cNvPr id="9" name="Título 8">
            <a:extLst>
              <a:ext uri="{FF2B5EF4-FFF2-40B4-BE49-F238E27FC236}">
                <a16:creationId xmlns:a16="http://schemas.microsoft.com/office/drawing/2014/main" id="{087CC624-5DA5-2BF5-E158-37EADC0214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RN 518 – Novas Ações</a:t>
            </a:r>
          </a:p>
        </p:txBody>
      </p:sp>
      <p:sp>
        <p:nvSpPr>
          <p:cNvPr id="8" name="Rectangle 1">
            <a:extLst>
              <a:ext uri="{FF2B5EF4-FFF2-40B4-BE49-F238E27FC236}">
                <a16:creationId xmlns:a16="http://schemas.microsoft.com/office/drawing/2014/main" id="{8020C305-2AB8-C447-D0CA-AC8E39F116AC}"/>
              </a:ext>
            </a:extLst>
          </p:cNvPr>
          <p:cNvSpPr>
            <a:spLocks noChangeArrowheads="1"/>
          </p:cNvSpPr>
          <p:nvPr/>
        </p:nvSpPr>
        <p:spPr bwMode="auto">
          <a:xfrm flipV="1">
            <a:off x="0" y="4122295"/>
            <a:ext cx="5786203" cy="1499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59127F44-F868-CA0C-8ABA-5155934EAAEB}"/>
              </a:ext>
            </a:extLst>
          </p:cNvPr>
          <p:cNvSpPr txBox="1"/>
          <p:nvPr/>
        </p:nvSpPr>
        <p:spPr>
          <a:xfrm>
            <a:off x="396234" y="1090616"/>
            <a:ext cx="55698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pt-BR" u="sng" dirty="0"/>
              <a:t>Desenvolvimento de calendário de apresentações</a:t>
            </a:r>
          </a:p>
        </p:txBody>
      </p:sp>
      <p:sp>
        <p:nvSpPr>
          <p:cNvPr id="16" name="CaixaDeTexto 15">
            <a:extLst>
              <a:ext uri="{FF2B5EF4-FFF2-40B4-BE49-F238E27FC236}">
                <a16:creationId xmlns:a16="http://schemas.microsoft.com/office/drawing/2014/main" id="{4604610B-DBB4-FD22-825F-9BD95E7F0780}"/>
              </a:ext>
            </a:extLst>
          </p:cNvPr>
          <p:cNvSpPr txBox="1"/>
          <p:nvPr/>
        </p:nvSpPr>
        <p:spPr>
          <a:xfrm>
            <a:off x="6422060" y="1090616"/>
            <a:ext cx="455701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pt-BR" u="sng" dirty="0"/>
              <a:t>Criação de plano de ação (Sistema SE)</a:t>
            </a:r>
          </a:p>
        </p:txBody>
      </p:sp>
      <p:graphicFrame>
        <p:nvGraphicFramePr>
          <p:cNvPr id="24" name="Diagrama 23">
            <a:extLst>
              <a:ext uri="{FF2B5EF4-FFF2-40B4-BE49-F238E27FC236}">
                <a16:creationId xmlns:a16="http://schemas.microsoft.com/office/drawing/2014/main" id="{2D7B88C0-9B68-D38B-3461-1635A6B82D8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150723569"/>
              </p:ext>
            </p:extLst>
          </p:nvPr>
        </p:nvGraphicFramePr>
        <p:xfrm>
          <a:off x="6869877" y="1622448"/>
          <a:ext cx="4879937" cy="18603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25" name="Diagrama 24">
            <a:extLst>
              <a:ext uri="{FF2B5EF4-FFF2-40B4-BE49-F238E27FC236}">
                <a16:creationId xmlns:a16="http://schemas.microsoft.com/office/drawing/2014/main" id="{DCFE1A78-6202-CF94-AD0C-4323CF3A4CC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07748775"/>
              </p:ext>
            </p:extLst>
          </p:nvPr>
        </p:nvGraphicFramePr>
        <p:xfrm>
          <a:off x="1086147" y="1622447"/>
          <a:ext cx="5569851" cy="24998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35781129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6E6C596-C15B-AF43-9080-06D2AC9438A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>
            <a:extLst>
              <a:ext uri="{FF2B5EF4-FFF2-40B4-BE49-F238E27FC236}">
                <a16:creationId xmlns:a16="http://schemas.microsoft.com/office/drawing/2014/main" id="{5F4960BE-F952-F0EE-1143-DFB87BC4E0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2821BB-D42A-45DB-8B76-7C8BA77D528D}" type="slidenum">
              <a:rPr lang="pt-BR" smtClean="0"/>
              <a:pPr/>
              <a:t>9</a:t>
            </a:fld>
            <a:endParaRPr lang="pt-BR" dirty="0"/>
          </a:p>
        </p:txBody>
      </p:sp>
      <p:sp>
        <p:nvSpPr>
          <p:cNvPr id="9" name="Título 8">
            <a:extLst>
              <a:ext uri="{FF2B5EF4-FFF2-40B4-BE49-F238E27FC236}">
                <a16:creationId xmlns:a16="http://schemas.microsoft.com/office/drawing/2014/main" id="{9766800D-37FB-A254-96B9-2AD44E3184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RN 518 – Certificação</a:t>
            </a:r>
          </a:p>
        </p:txBody>
      </p:sp>
      <p:sp>
        <p:nvSpPr>
          <p:cNvPr id="8" name="Rectangle 1">
            <a:extLst>
              <a:ext uri="{FF2B5EF4-FFF2-40B4-BE49-F238E27FC236}">
                <a16:creationId xmlns:a16="http://schemas.microsoft.com/office/drawing/2014/main" id="{5F820E47-E179-4021-D795-75B6DFEAB2AC}"/>
              </a:ext>
            </a:extLst>
          </p:cNvPr>
          <p:cNvSpPr>
            <a:spLocks noChangeArrowheads="1"/>
          </p:cNvSpPr>
          <p:nvPr/>
        </p:nvSpPr>
        <p:spPr bwMode="auto">
          <a:xfrm flipV="1">
            <a:off x="0" y="4122295"/>
            <a:ext cx="5786203" cy="1499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870521D0-D5CD-9896-9BD8-E67BD073BC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23870" y="1803275"/>
            <a:ext cx="2740998" cy="2683295"/>
          </a:xfrm>
          <a:prstGeom prst="rect">
            <a:avLst/>
          </a:prstGeom>
        </p:spPr>
      </p:pic>
      <p:sp>
        <p:nvSpPr>
          <p:cNvPr id="7" name="CaixaDeTexto 6">
            <a:extLst>
              <a:ext uri="{FF2B5EF4-FFF2-40B4-BE49-F238E27FC236}">
                <a16:creationId xmlns:a16="http://schemas.microsoft.com/office/drawing/2014/main" id="{DEC881EC-8D55-A646-732B-8CEDC0DA25AE}"/>
              </a:ext>
            </a:extLst>
          </p:cNvPr>
          <p:cNvSpPr txBox="1"/>
          <p:nvPr/>
        </p:nvSpPr>
        <p:spPr>
          <a:xfrm>
            <a:off x="4680384" y="2430594"/>
            <a:ext cx="6093500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rtl="0">
              <a:buNone/>
            </a:pPr>
            <a:r>
              <a:rPr lang="pt-BR" b="1" i="0" dirty="0">
                <a:solidFill>
                  <a:srgbClr val="014E4C"/>
                </a:solidFill>
                <a:effectLst/>
              </a:rPr>
              <a:t>Com excelência, a Unimed Curitiba alcançou, pelo segundo ano consecutivo, 100% de aderência à Resolução Normativa 518/2022 da ANS, com base no ano de 2024. Esse resultado reforça nosso compromisso com os padrões de </a:t>
            </a:r>
            <a:r>
              <a:rPr lang="pt-BR" b="1" i="0" u="sng" dirty="0">
                <a:solidFill>
                  <a:srgbClr val="014E4C"/>
                </a:solidFill>
                <a:effectLst/>
              </a:rPr>
              <a:t>Governança Corporativa, Gestão de Riscos e Controles Internos.</a:t>
            </a:r>
            <a:r>
              <a:rPr lang="pt-BR" b="1" i="0" dirty="0">
                <a:solidFill>
                  <a:srgbClr val="014E4C"/>
                </a:solidFill>
                <a:effectLst/>
              </a:rPr>
              <a:t> </a:t>
            </a:r>
            <a:endParaRPr lang="pt-BR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9604506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ersonalizada 1">
      <a:majorFont>
        <a:latin typeface="Calibri Light"/>
        <a:ea typeface=""/>
        <a:cs typeface=""/>
      </a:majorFont>
      <a:minorFont>
        <a:latin typeface="Calibri"/>
        <a:ea typeface=""/>
        <a:cs typeface="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c57b2fc9-82bb-4c99-a42d-34508a2524fe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AC8CDDD03BE2294AA3CDF8E324ED6D21" ma:contentTypeVersion="14" ma:contentTypeDescription="Crie um novo documento." ma:contentTypeScope="" ma:versionID="55459c25832f63490aead8aa94ab1da7">
  <xsd:schema xmlns:xsd="http://www.w3.org/2001/XMLSchema" xmlns:xs="http://www.w3.org/2001/XMLSchema" xmlns:p="http://schemas.microsoft.com/office/2006/metadata/properties" xmlns:ns3="c57b2fc9-82bb-4c99-a42d-34508a2524fe" xmlns:ns4="64cd563b-8ceb-453e-adfd-3ca5cecc5783" targetNamespace="http://schemas.microsoft.com/office/2006/metadata/properties" ma:root="true" ma:fieldsID="1a91e042d5a95778fec7290c4c723bc7" ns3:_="" ns4:_="">
    <xsd:import namespace="c57b2fc9-82bb-4c99-a42d-34508a2524fe"/>
    <xsd:import namespace="64cd563b-8ceb-453e-adfd-3ca5cecc5783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4:SharedWithUsers" minOccurs="0"/>
                <xsd:element ref="ns4:SharedWithDetails" minOccurs="0"/>
                <xsd:element ref="ns4:SharingHintHash" minOccurs="0"/>
                <xsd:element ref="ns3:_activity" minOccurs="0"/>
                <xsd:element ref="ns3:MediaServiceDateTaken" minOccurs="0"/>
                <xsd:element ref="ns3:MediaServiceAutoTags" minOccurs="0"/>
                <xsd:element ref="ns3:MediaLengthInSeconds" minOccurs="0"/>
                <xsd:element ref="ns3:MediaServiceSearchProperties" minOccurs="0"/>
                <xsd:element ref="ns3:MediaServiceObjectDetectorVersions" minOccurs="0"/>
                <xsd:element ref="ns3:MediaServiceGenerationTime" minOccurs="0"/>
                <xsd:element ref="ns3:MediaServiceEventHashCode" minOccurs="0"/>
                <xsd:element ref="ns3:MediaServiceSystemTag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57b2fc9-82bb-4c99-a42d-34508a2524f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_activity" ma:index="13" nillable="true" ma:displayName="_activity" ma:hidden="true" ma:internalName="_activity">
      <xsd:simpleType>
        <xsd:restriction base="dms:Note"/>
      </xsd:simpleType>
    </xsd:element>
    <xsd:element name="MediaServiceDateTaken" ma:index="14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AutoTags" ma:index="15" nillable="true" ma:displayName="Tags" ma:internalName="MediaServiceAutoTags" ma:readOnly="true">
      <xsd:simpleType>
        <xsd:restriction base="dms:Text"/>
      </xsd:simpleType>
    </xsd:element>
    <xsd:element name="MediaLengthInSeconds" ma:index="16" nillable="true" ma:displayName="MediaLengthInSeconds" ma:hidden="true" ma:internalName="MediaLengthInSeconds" ma:readOnly="true">
      <xsd:simpleType>
        <xsd:restriction base="dms:Unknown"/>
      </xsd:simpleType>
    </xsd:element>
    <xsd:element name="MediaServiceSearchProperties" ma:index="17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8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GenerationTime" ma:index="19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0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SystemTags" ma:index="21" nillable="true" ma:displayName="MediaServiceSystemTags" ma:hidden="true" ma:internalName="MediaServiceSystemTag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4cd563b-8ceb-453e-adfd-3ca5cecc5783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Compartilhado com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Detalhes de Compartilhado Com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2" nillable="true" ma:displayName="Hash de Dica de Compartilhamento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ú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504A130D-A16B-433E-9FDD-75FD42753859}">
  <ds:schemaRefs>
    <ds:schemaRef ds:uri="c57b2fc9-82bb-4c99-a42d-34508a2524fe"/>
    <ds:schemaRef ds:uri="http://schemas.microsoft.com/office/2006/documentManagement/types"/>
    <ds:schemaRef ds:uri="http://purl.org/dc/dcmitype/"/>
    <ds:schemaRef ds:uri="http://purl.org/dc/terms/"/>
    <ds:schemaRef ds:uri="http://schemas.microsoft.com/office/2006/metadata/properties"/>
    <ds:schemaRef ds:uri="http://www.w3.org/XML/1998/namespace"/>
    <ds:schemaRef ds:uri="http://purl.org/dc/elements/1.1/"/>
    <ds:schemaRef ds:uri="64cd563b-8ceb-453e-adfd-3ca5cecc5783"/>
    <ds:schemaRef ds:uri="http://schemas.microsoft.com/office/infopath/2007/PartnerControls"/>
    <ds:schemaRef ds:uri="http://schemas.openxmlformats.org/package/2006/metadata/core-properties"/>
  </ds:schemaRefs>
</ds:datastoreItem>
</file>

<file path=customXml/itemProps2.xml><?xml version="1.0" encoding="utf-8"?>
<ds:datastoreItem xmlns:ds="http://schemas.openxmlformats.org/officeDocument/2006/customXml" ds:itemID="{081B44A1-8008-4D05-B266-8454A6D773EE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C754A070-657B-496F-9F26-94C1407B76C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57b2fc9-82bb-4c99-a42d-34508a2524fe"/>
    <ds:schemaRef ds:uri="64cd563b-8ceb-453e-adfd-3ca5cecc578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2297</TotalTime>
  <Words>553</Words>
  <Application>Microsoft Office PowerPoint</Application>
  <PresentationFormat>Widescreen</PresentationFormat>
  <Paragraphs>101</Paragraphs>
  <Slides>13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13</vt:i4>
      </vt:variant>
    </vt:vector>
  </HeadingPairs>
  <TitlesOfParts>
    <vt:vector size="18" baseType="lpstr">
      <vt:lpstr>Arial</vt:lpstr>
      <vt:lpstr>Calibri</vt:lpstr>
      <vt:lpstr>Calibri Light</vt:lpstr>
      <vt:lpstr>Trebuchet MS</vt:lpstr>
      <vt:lpstr>Tema do Office</vt:lpstr>
      <vt:lpstr> Governança Corporativa RN518 RN507</vt:lpstr>
      <vt:lpstr>RN 518</vt:lpstr>
      <vt:lpstr>Apresentação do PowerPoint</vt:lpstr>
      <vt:lpstr>RN 518 – Gestão de Riscos</vt:lpstr>
      <vt:lpstr>RN 518 - Implementação</vt:lpstr>
      <vt:lpstr>RN 518 - Implementação</vt:lpstr>
      <vt:lpstr>RN 518 - Implementação</vt:lpstr>
      <vt:lpstr>RN 518 – Novas Ações</vt:lpstr>
      <vt:lpstr>RN 518 – Certificação</vt:lpstr>
      <vt:lpstr>RN 518 – RN507</vt:lpstr>
      <vt:lpstr>RN 518 – RN507</vt:lpstr>
      <vt:lpstr>Replicamos!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FDPR-COMU-Fernanda Caroline Garcia</dc:creator>
  <cp:lastModifiedBy>Franciele Salete de Souza Franco - GESTAO DE RISCOS E CONTROLES INTERNOS</cp:lastModifiedBy>
  <cp:revision>46</cp:revision>
  <dcterms:created xsi:type="dcterms:W3CDTF">2023-01-11T14:30:29Z</dcterms:created>
  <dcterms:modified xsi:type="dcterms:W3CDTF">2025-09-24T13:17:46Z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0x010100AC8CDDD03BE2294AA3CDF8E324ED6D21</vt:lpwstr>
  </property>
</Properties>
</file>