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8" r:id="rId3"/>
    <p:sldId id="274" r:id="rId4"/>
    <p:sldId id="257" r:id="rId5"/>
    <p:sldId id="258" r:id="rId6"/>
    <p:sldId id="268" r:id="rId7"/>
    <p:sldId id="259" r:id="rId8"/>
    <p:sldId id="270" r:id="rId9"/>
    <p:sldId id="271" r:id="rId10"/>
    <p:sldId id="272" r:id="rId11"/>
    <p:sldId id="261" r:id="rId12"/>
    <p:sldId id="262" r:id="rId13"/>
    <p:sldId id="263" r:id="rId14"/>
    <p:sldId id="275" r:id="rId15"/>
    <p:sldId id="280" r:id="rId16"/>
    <p:sldId id="281" r:id="rId17"/>
    <p:sldId id="282" r:id="rId18"/>
    <p:sldId id="260" r:id="rId19"/>
    <p:sldId id="283" r:id="rId20"/>
    <p:sldId id="284" r:id="rId21"/>
    <p:sldId id="285" r:id="rId22"/>
    <p:sldId id="277" r:id="rId23"/>
    <p:sldId id="279" r:id="rId24"/>
    <p:sldId id="267" r:id="rId2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DPR-JURI-Fabiano Luiz Ribeiro Pereira" userId="12933009-3978-4cdf-8f4f-d1dad3e6343f" providerId="ADAL" clId="{2FDE3B39-CDE7-4FDC-92E4-9CCA15D11F4F}"/>
    <pc:docChg chg="custSel addSld delSld modSld sldOrd">
      <pc:chgData name="FDPR-JURI-Fabiano Luiz Ribeiro Pereira" userId="12933009-3978-4cdf-8f4f-d1dad3e6343f" providerId="ADAL" clId="{2FDE3B39-CDE7-4FDC-92E4-9CCA15D11F4F}" dt="2026-04-02T15:24:42.643" v="789" actId="47"/>
      <pc:docMkLst>
        <pc:docMk/>
      </pc:docMkLst>
      <pc:sldChg chg="del">
        <pc:chgData name="FDPR-JURI-Fabiano Luiz Ribeiro Pereira" userId="12933009-3978-4cdf-8f4f-d1dad3e6343f" providerId="ADAL" clId="{2FDE3B39-CDE7-4FDC-92E4-9CCA15D11F4F}" dt="2026-04-02T10:51:37.526" v="186" actId="47"/>
        <pc:sldMkLst>
          <pc:docMk/>
          <pc:sldMk cId="0" sldId="256"/>
        </pc:sldMkLst>
      </pc:sldChg>
      <pc:sldChg chg="add del">
        <pc:chgData name="FDPR-JURI-Fabiano Luiz Ribeiro Pereira" userId="12933009-3978-4cdf-8f4f-d1dad3e6343f" providerId="ADAL" clId="{2FDE3B39-CDE7-4FDC-92E4-9CCA15D11F4F}" dt="2026-04-02T11:32:41.281" v="780"/>
        <pc:sldMkLst>
          <pc:docMk/>
          <pc:sldMk cId="0" sldId="260"/>
        </pc:sldMkLst>
      </pc:sldChg>
      <pc:sldChg chg="add">
        <pc:chgData name="FDPR-JURI-Fabiano Luiz Ribeiro Pereira" userId="12933009-3978-4cdf-8f4f-d1dad3e6343f" providerId="ADAL" clId="{2FDE3B39-CDE7-4FDC-92E4-9CCA15D11F4F}" dt="2026-04-01T15:12:30.827" v="42"/>
        <pc:sldMkLst>
          <pc:docMk/>
          <pc:sldMk cId="0" sldId="261"/>
        </pc:sldMkLst>
      </pc:sldChg>
      <pc:sldChg chg="add">
        <pc:chgData name="FDPR-JURI-Fabiano Luiz Ribeiro Pereira" userId="12933009-3978-4cdf-8f4f-d1dad3e6343f" providerId="ADAL" clId="{2FDE3B39-CDE7-4FDC-92E4-9CCA15D11F4F}" dt="2026-04-01T15:12:30.827" v="42"/>
        <pc:sldMkLst>
          <pc:docMk/>
          <pc:sldMk cId="0" sldId="262"/>
        </pc:sldMkLst>
      </pc:sldChg>
      <pc:sldChg chg="addSp delSp modSp mod">
        <pc:chgData name="FDPR-JURI-Fabiano Luiz Ribeiro Pereira" userId="12933009-3978-4cdf-8f4f-d1dad3e6343f" providerId="ADAL" clId="{2FDE3B39-CDE7-4FDC-92E4-9CCA15D11F4F}" dt="2026-04-01T01:54:24.995" v="41" actId="1076"/>
        <pc:sldMkLst>
          <pc:docMk/>
          <pc:sldMk cId="0" sldId="263"/>
        </pc:sldMkLst>
        <pc:spChg chg="add mod ord">
          <ac:chgData name="FDPR-JURI-Fabiano Luiz Ribeiro Pereira" userId="12933009-3978-4cdf-8f4f-d1dad3e6343f" providerId="ADAL" clId="{2FDE3B39-CDE7-4FDC-92E4-9CCA15D11F4F}" dt="2026-04-01T01:54:24.995" v="41" actId="1076"/>
          <ac:spMkLst>
            <pc:docMk/>
            <pc:sldMk cId="0" sldId="263"/>
            <ac:spMk id="3" creationId="{657EDC23-E4DC-476C-7705-38CD5786B481}"/>
          </ac:spMkLst>
        </pc:spChg>
        <pc:spChg chg="add del mod">
          <ac:chgData name="FDPR-JURI-Fabiano Luiz Ribeiro Pereira" userId="12933009-3978-4cdf-8f4f-d1dad3e6343f" providerId="ADAL" clId="{2FDE3B39-CDE7-4FDC-92E4-9CCA15D11F4F}" dt="2026-04-01T01:51:57.095" v="27" actId="478"/>
          <ac:spMkLst>
            <pc:docMk/>
            <pc:sldMk cId="0" sldId="263"/>
            <ac:spMk id="4" creationId="{CAEF34E9-89D4-0838-B350-78A59007DCB7}"/>
          </ac:spMkLst>
        </pc:spChg>
        <pc:picChg chg="add mod">
          <ac:chgData name="FDPR-JURI-Fabiano Luiz Ribeiro Pereira" userId="12933009-3978-4cdf-8f4f-d1dad3e6343f" providerId="ADAL" clId="{2FDE3B39-CDE7-4FDC-92E4-9CCA15D11F4F}" dt="2026-04-01T01:53:06.252" v="33" actId="14100"/>
          <ac:picMkLst>
            <pc:docMk/>
            <pc:sldMk cId="0" sldId="263"/>
            <ac:picMk id="6" creationId="{0832CE94-2E79-8493-FD54-B88AFFC7678D}"/>
          </ac:picMkLst>
        </pc:picChg>
      </pc:sldChg>
      <pc:sldChg chg="del">
        <pc:chgData name="FDPR-JURI-Fabiano Luiz Ribeiro Pereira" userId="12933009-3978-4cdf-8f4f-d1dad3e6343f" providerId="ADAL" clId="{2FDE3B39-CDE7-4FDC-92E4-9CCA15D11F4F}" dt="2026-04-02T15:24:42.643" v="789" actId="47"/>
        <pc:sldMkLst>
          <pc:docMk/>
          <pc:sldMk cId="0" sldId="264"/>
        </pc:sldMkLst>
      </pc:sldChg>
      <pc:sldChg chg="del">
        <pc:chgData name="FDPR-JURI-Fabiano Luiz Ribeiro Pereira" userId="12933009-3978-4cdf-8f4f-d1dad3e6343f" providerId="ADAL" clId="{2FDE3B39-CDE7-4FDC-92E4-9CCA15D11F4F}" dt="2026-04-02T11:02:48.127" v="622" actId="47"/>
        <pc:sldMkLst>
          <pc:docMk/>
          <pc:sldMk cId="0" sldId="265"/>
        </pc:sldMkLst>
      </pc:sldChg>
      <pc:sldChg chg="modSp mod">
        <pc:chgData name="FDPR-JURI-Fabiano Luiz Ribeiro Pereira" userId="12933009-3978-4cdf-8f4f-d1dad3e6343f" providerId="ADAL" clId="{2FDE3B39-CDE7-4FDC-92E4-9CCA15D11F4F}" dt="2026-04-02T11:35:26.962" v="788" actId="20577"/>
        <pc:sldMkLst>
          <pc:docMk/>
          <pc:sldMk cId="3704650621" sldId="266"/>
        </pc:sldMkLst>
        <pc:spChg chg="mod">
          <ac:chgData name="FDPR-JURI-Fabiano Luiz Ribeiro Pereira" userId="12933009-3978-4cdf-8f4f-d1dad3e6343f" providerId="ADAL" clId="{2FDE3B39-CDE7-4FDC-92E4-9CCA15D11F4F}" dt="2026-04-02T10:51:02.054" v="161" actId="27636"/>
          <ac:spMkLst>
            <pc:docMk/>
            <pc:sldMk cId="3704650621" sldId="266"/>
            <ac:spMk id="2" creationId="{84C491A6-9CB8-118A-31FF-2A9E79178709}"/>
          </ac:spMkLst>
        </pc:spChg>
        <pc:spChg chg="mod">
          <ac:chgData name="FDPR-JURI-Fabiano Luiz Ribeiro Pereira" userId="12933009-3978-4cdf-8f4f-d1dad3e6343f" providerId="ADAL" clId="{2FDE3B39-CDE7-4FDC-92E4-9CCA15D11F4F}" dt="2026-04-02T10:51:25.118" v="185" actId="1076"/>
          <ac:spMkLst>
            <pc:docMk/>
            <pc:sldMk cId="3704650621" sldId="266"/>
            <ac:spMk id="3" creationId="{9E446F21-F3CE-1CF9-27D0-5B310B4B844D}"/>
          </ac:spMkLst>
        </pc:spChg>
        <pc:spChg chg="mod">
          <ac:chgData name="FDPR-JURI-Fabiano Luiz Ribeiro Pereira" userId="12933009-3978-4cdf-8f4f-d1dad3e6343f" providerId="ADAL" clId="{2FDE3B39-CDE7-4FDC-92E4-9CCA15D11F4F}" dt="2026-04-02T11:35:20.193" v="784" actId="20577"/>
          <ac:spMkLst>
            <pc:docMk/>
            <pc:sldMk cId="3704650621" sldId="266"/>
            <ac:spMk id="4" creationId="{80131C68-AC3E-4B71-8356-50B6653E9D60}"/>
          </ac:spMkLst>
        </pc:spChg>
        <pc:spChg chg="mod">
          <ac:chgData name="FDPR-JURI-Fabiano Luiz Ribeiro Pereira" userId="12933009-3978-4cdf-8f4f-d1dad3e6343f" providerId="ADAL" clId="{2FDE3B39-CDE7-4FDC-92E4-9CCA15D11F4F}" dt="2026-04-02T11:35:26.962" v="788" actId="20577"/>
          <ac:spMkLst>
            <pc:docMk/>
            <pc:sldMk cId="3704650621" sldId="266"/>
            <ac:spMk id="5" creationId="{45B680BC-78E9-43BF-85D0-9D05897DF7D5}"/>
          </ac:spMkLst>
        </pc:spChg>
      </pc:sldChg>
      <pc:sldChg chg="ord">
        <pc:chgData name="FDPR-JURI-Fabiano Luiz Ribeiro Pereira" userId="12933009-3978-4cdf-8f4f-d1dad3e6343f" providerId="ADAL" clId="{2FDE3B39-CDE7-4FDC-92E4-9CCA15D11F4F}" dt="2026-04-01T15:13:12.652" v="44"/>
        <pc:sldMkLst>
          <pc:docMk/>
          <pc:sldMk cId="0" sldId="268"/>
        </pc:sldMkLst>
      </pc:sldChg>
      <pc:sldChg chg="add del">
        <pc:chgData name="FDPR-JURI-Fabiano Luiz Ribeiro Pereira" userId="12933009-3978-4cdf-8f4f-d1dad3e6343f" providerId="ADAL" clId="{2FDE3B39-CDE7-4FDC-92E4-9CCA15D11F4F}" dt="2026-04-01T15:13:44.588" v="45" actId="47"/>
        <pc:sldMkLst>
          <pc:docMk/>
          <pc:sldMk cId="0" sldId="269"/>
        </pc:sldMkLst>
      </pc:sldChg>
      <pc:sldChg chg="add">
        <pc:chgData name="FDPR-JURI-Fabiano Luiz Ribeiro Pereira" userId="12933009-3978-4cdf-8f4f-d1dad3e6343f" providerId="ADAL" clId="{2FDE3B39-CDE7-4FDC-92E4-9CCA15D11F4F}" dt="2026-04-01T15:12:30.827" v="42"/>
        <pc:sldMkLst>
          <pc:docMk/>
          <pc:sldMk cId="0" sldId="270"/>
        </pc:sldMkLst>
      </pc:sldChg>
      <pc:sldChg chg="add">
        <pc:chgData name="FDPR-JURI-Fabiano Luiz Ribeiro Pereira" userId="12933009-3978-4cdf-8f4f-d1dad3e6343f" providerId="ADAL" clId="{2FDE3B39-CDE7-4FDC-92E4-9CCA15D11F4F}" dt="2026-04-01T15:12:30.827" v="42"/>
        <pc:sldMkLst>
          <pc:docMk/>
          <pc:sldMk cId="0" sldId="271"/>
        </pc:sldMkLst>
      </pc:sldChg>
      <pc:sldChg chg="add">
        <pc:chgData name="FDPR-JURI-Fabiano Luiz Ribeiro Pereira" userId="12933009-3978-4cdf-8f4f-d1dad3e6343f" providerId="ADAL" clId="{2FDE3B39-CDE7-4FDC-92E4-9CCA15D11F4F}" dt="2026-04-01T15:12:30.827" v="42"/>
        <pc:sldMkLst>
          <pc:docMk/>
          <pc:sldMk cId="0" sldId="272"/>
        </pc:sldMkLst>
      </pc:sldChg>
      <pc:sldChg chg="add del">
        <pc:chgData name="FDPR-JURI-Fabiano Luiz Ribeiro Pereira" userId="12933009-3978-4cdf-8f4f-d1dad3e6343f" providerId="ADAL" clId="{2FDE3B39-CDE7-4FDC-92E4-9CCA15D11F4F}" dt="2026-04-02T11:02:38.858" v="621" actId="47"/>
        <pc:sldMkLst>
          <pc:docMk/>
          <pc:sldMk cId="0" sldId="273"/>
        </pc:sldMkLst>
      </pc:sldChg>
      <pc:sldChg chg="delSp modSp add mod">
        <pc:chgData name="FDPR-JURI-Fabiano Luiz Ribeiro Pereira" userId="12933009-3978-4cdf-8f4f-d1dad3e6343f" providerId="ADAL" clId="{2FDE3B39-CDE7-4FDC-92E4-9CCA15D11F4F}" dt="2026-04-02T11:20:10.218" v="779" actId="14100"/>
        <pc:sldMkLst>
          <pc:docMk/>
          <pc:sldMk cId="289862828" sldId="274"/>
        </pc:sldMkLst>
        <pc:spChg chg="mod">
          <ac:chgData name="FDPR-JURI-Fabiano Luiz Ribeiro Pereira" userId="12933009-3978-4cdf-8f4f-d1dad3e6343f" providerId="ADAL" clId="{2FDE3B39-CDE7-4FDC-92E4-9CCA15D11F4F}" dt="2026-04-02T11:20:10.218" v="779" actId="14100"/>
          <ac:spMkLst>
            <pc:docMk/>
            <pc:sldMk cId="289862828" sldId="274"/>
            <ac:spMk id="2" creationId="{2CA43EE3-A5F2-1540-9479-D004873B9AEB}"/>
          </ac:spMkLst>
        </pc:spChg>
        <pc:picChg chg="del">
          <ac:chgData name="FDPR-JURI-Fabiano Luiz Ribeiro Pereira" userId="12933009-3978-4cdf-8f4f-d1dad3e6343f" providerId="ADAL" clId="{2FDE3B39-CDE7-4FDC-92E4-9CCA15D11F4F}" dt="2026-04-02T10:42:02.013" v="93" actId="478"/>
          <ac:picMkLst>
            <pc:docMk/>
            <pc:sldMk cId="289862828" sldId="274"/>
            <ac:picMk id="4" creationId="{F329D830-893D-4111-A43E-9DBD292C3414}"/>
          </ac:picMkLst>
        </pc:picChg>
      </pc:sldChg>
      <pc:sldChg chg="modSp add mod ord">
        <pc:chgData name="FDPR-JURI-Fabiano Luiz Ribeiro Pereira" userId="12933009-3978-4cdf-8f4f-d1dad3e6343f" providerId="ADAL" clId="{2FDE3B39-CDE7-4FDC-92E4-9CCA15D11F4F}" dt="2026-04-02T11:19:50.531" v="776" actId="14100"/>
        <pc:sldMkLst>
          <pc:docMk/>
          <pc:sldMk cId="183831289" sldId="275"/>
        </pc:sldMkLst>
        <pc:spChg chg="mod">
          <ac:chgData name="FDPR-JURI-Fabiano Luiz Ribeiro Pereira" userId="12933009-3978-4cdf-8f4f-d1dad3e6343f" providerId="ADAL" clId="{2FDE3B39-CDE7-4FDC-92E4-9CCA15D11F4F}" dt="2026-04-02T11:19:50.531" v="776" actId="14100"/>
          <ac:spMkLst>
            <pc:docMk/>
            <pc:sldMk cId="183831289" sldId="275"/>
            <ac:spMk id="2" creationId="{AA2EC1F1-6B8A-8E36-51F4-A7934EC135D6}"/>
          </ac:spMkLst>
        </pc:spChg>
      </pc:sldChg>
      <pc:sldChg chg="add del">
        <pc:chgData name="FDPR-JURI-Fabiano Luiz Ribeiro Pereira" userId="12933009-3978-4cdf-8f4f-d1dad3e6343f" providerId="ADAL" clId="{2FDE3B39-CDE7-4FDC-92E4-9CCA15D11F4F}" dt="2026-04-02T10:53:55.135" v="294" actId="47"/>
        <pc:sldMkLst>
          <pc:docMk/>
          <pc:sldMk cId="2829070210" sldId="276"/>
        </pc:sldMkLst>
      </pc:sldChg>
      <pc:sldChg chg="modSp add mod">
        <pc:chgData name="FDPR-JURI-Fabiano Luiz Ribeiro Pereira" userId="12933009-3978-4cdf-8f4f-d1dad3e6343f" providerId="ADAL" clId="{2FDE3B39-CDE7-4FDC-92E4-9CCA15D11F4F}" dt="2026-04-02T11:20:00.746" v="778" actId="14100"/>
        <pc:sldMkLst>
          <pc:docMk/>
          <pc:sldMk cId="1549159261" sldId="277"/>
        </pc:sldMkLst>
        <pc:spChg chg="mod">
          <ac:chgData name="FDPR-JURI-Fabiano Luiz Ribeiro Pereira" userId="12933009-3978-4cdf-8f4f-d1dad3e6343f" providerId="ADAL" clId="{2FDE3B39-CDE7-4FDC-92E4-9CCA15D11F4F}" dt="2026-04-02T11:20:00.746" v="778" actId="14100"/>
          <ac:spMkLst>
            <pc:docMk/>
            <pc:sldMk cId="1549159261" sldId="277"/>
            <ac:spMk id="2" creationId="{E3266D44-EA4A-647E-8304-EF9256E22764}"/>
          </ac:spMkLst>
        </pc:spChg>
      </pc:sldChg>
      <pc:sldChg chg="addSp delSp modSp add mod ord">
        <pc:chgData name="FDPR-JURI-Fabiano Luiz Ribeiro Pereira" userId="12933009-3978-4cdf-8f4f-d1dad3e6343f" providerId="ADAL" clId="{2FDE3B39-CDE7-4FDC-92E4-9CCA15D11F4F}" dt="2026-04-02T11:17:20.239" v="773" actId="113"/>
        <pc:sldMkLst>
          <pc:docMk/>
          <pc:sldMk cId="855839432" sldId="278"/>
        </pc:sldMkLst>
        <pc:spChg chg="del">
          <ac:chgData name="FDPR-JURI-Fabiano Luiz Ribeiro Pereira" userId="12933009-3978-4cdf-8f4f-d1dad3e6343f" providerId="ADAL" clId="{2FDE3B39-CDE7-4FDC-92E4-9CCA15D11F4F}" dt="2026-04-02T10:56:35.219" v="380" actId="478"/>
          <ac:spMkLst>
            <pc:docMk/>
            <pc:sldMk cId="855839432" sldId="278"/>
            <ac:spMk id="2" creationId="{482DFC64-848C-5B26-45D6-0BD0A3E79763}"/>
          </ac:spMkLst>
        </pc:spChg>
        <pc:spChg chg="add mod">
          <ac:chgData name="FDPR-JURI-Fabiano Luiz Ribeiro Pereira" userId="12933009-3978-4cdf-8f4f-d1dad3e6343f" providerId="ADAL" clId="{2FDE3B39-CDE7-4FDC-92E4-9CCA15D11F4F}" dt="2026-04-02T11:17:20.239" v="773" actId="113"/>
          <ac:spMkLst>
            <pc:docMk/>
            <pc:sldMk cId="855839432" sldId="278"/>
            <ac:spMk id="3" creationId="{FF3BFA23-4B3D-2958-1545-89A7FA4C56F3}"/>
          </ac:spMkLst>
        </pc:spChg>
        <pc:spChg chg="add del mod">
          <ac:chgData name="FDPR-JURI-Fabiano Luiz Ribeiro Pereira" userId="12933009-3978-4cdf-8f4f-d1dad3e6343f" providerId="ADAL" clId="{2FDE3B39-CDE7-4FDC-92E4-9CCA15D11F4F}" dt="2026-04-02T10:56:37.889" v="382" actId="478"/>
          <ac:spMkLst>
            <pc:docMk/>
            <pc:sldMk cId="855839432" sldId="278"/>
            <ac:spMk id="5" creationId="{F5D888B0-67D6-7E96-EF1B-C658D5C1BA73}"/>
          </ac:spMkLst>
        </pc:spChg>
        <pc:spChg chg="add mod">
          <ac:chgData name="FDPR-JURI-Fabiano Luiz Ribeiro Pereira" userId="12933009-3978-4cdf-8f4f-d1dad3e6343f" providerId="ADAL" clId="{2FDE3B39-CDE7-4FDC-92E4-9CCA15D11F4F}" dt="2026-04-02T11:17:16.969" v="772" actId="113"/>
          <ac:spMkLst>
            <pc:docMk/>
            <pc:sldMk cId="855839432" sldId="278"/>
            <ac:spMk id="6" creationId="{BD955640-30BD-FCF8-36DC-ACDE31021FBE}"/>
          </ac:spMkLst>
        </pc:spChg>
      </pc:sldChg>
      <pc:sldChg chg="addSp delSp modSp add mod">
        <pc:chgData name="FDPR-JURI-Fabiano Luiz Ribeiro Pereira" userId="12933009-3978-4cdf-8f4f-d1dad3e6343f" providerId="ADAL" clId="{2FDE3B39-CDE7-4FDC-92E4-9CCA15D11F4F}" dt="2026-04-02T11:05:52.185" v="741" actId="207"/>
        <pc:sldMkLst>
          <pc:docMk/>
          <pc:sldMk cId="2252948042" sldId="279"/>
        </pc:sldMkLst>
        <pc:spChg chg="del">
          <ac:chgData name="FDPR-JURI-Fabiano Luiz Ribeiro Pereira" userId="12933009-3978-4cdf-8f4f-d1dad3e6343f" providerId="ADAL" clId="{2FDE3B39-CDE7-4FDC-92E4-9CCA15D11F4F}" dt="2026-04-02T11:04:44.713" v="731" actId="478"/>
          <ac:spMkLst>
            <pc:docMk/>
            <pc:sldMk cId="2252948042" sldId="279"/>
            <ac:spMk id="2" creationId="{92749FF6-FF06-0E81-6B2A-690DD3E20B41}"/>
          </ac:spMkLst>
        </pc:spChg>
        <pc:spChg chg="add del mod">
          <ac:chgData name="FDPR-JURI-Fabiano Luiz Ribeiro Pereira" userId="12933009-3978-4cdf-8f4f-d1dad3e6343f" providerId="ADAL" clId="{2FDE3B39-CDE7-4FDC-92E4-9CCA15D11F4F}" dt="2026-04-02T11:04:47.345" v="733" actId="478"/>
          <ac:spMkLst>
            <pc:docMk/>
            <pc:sldMk cId="2252948042" sldId="279"/>
            <ac:spMk id="4" creationId="{8E5CBA16-9ADB-C889-3C85-E37E827DA9B0}"/>
          </ac:spMkLst>
        </pc:spChg>
        <pc:spChg chg="add del mod">
          <ac:chgData name="FDPR-JURI-Fabiano Luiz Ribeiro Pereira" userId="12933009-3978-4cdf-8f4f-d1dad3e6343f" providerId="ADAL" clId="{2FDE3B39-CDE7-4FDC-92E4-9CCA15D11F4F}" dt="2026-04-02T11:05:18.121" v="737" actId="478"/>
          <ac:spMkLst>
            <pc:docMk/>
            <pc:sldMk cId="2252948042" sldId="279"/>
            <ac:spMk id="5" creationId="{A4E822C2-3A86-BF2F-0002-F5E4440A6194}"/>
          </ac:spMkLst>
        </pc:spChg>
        <pc:spChg chg="add mod">
          <ac:chgData name="FDPR-JURI-Fabiano Luiz Ribeiro Pereira" userId="12933009-3978-4cdf-8f4f-d1dad3e6343f" providerId="ADAL" clId="{2FDE3B39-CDE7-4FDC-92E4-9CCA15D11F4F}" dt="2026-04-02T11:05:52.185" v="741" actId="207"/>
          <ac:spMkLst>
            <pc:docMk/>
            <pc:sldMk cId="2252948042" sldId="279"/>
            <ac:spMk id="6" creationId="{20970EF6-450C-FB34-8B7F-023102125DB9}"/>
          </ac:spMkLst>
        </pc:spChg>
      </pc:sldChg>
      <pc:sldChg chg="add">
        <pc:chgData name="FDPR-JURI-Fabiano Luiz Ribeiro Pereira" userId="12933009-3978-4cdf-8f4f-d1dad3e6343f" providerId="ADAL" clId="{2FDE3B39-CDE7-4FDC-92E4-9CCA15D11F4F}" dt="2026-04-02T11:32:41.281" v="780"/>
        <pc:sldMkLst>
          <pc:docMk/>
          <pc:sldMk cId="0" sldId="280"/>
        </pc:sldMkLst>
      </pc:sldChg>
      <pc:sldChg chg="add">
        <pc:chgData name="FDPR-JURI-Fabiano Luiz Ribeiro Pereira" userId="12933009-3978-4cdf-8f4f-d1dad3e6343f" providerId="ADAL" clId="{2FDE3B39-CDE7-4FDC-92E4-9CCA15D11F4F}" dt="2026-04-02T11:32:41.281" v="780"/>
        <pc:sldMkLst>
          <pc:docMk/>
          <pc:sldMk cId="0" sldId="281"/>
        </pc:sldMkLst>
      </pc:sldChg>
      <pc:sldChg chg="add">
        <pc:chgData name="FDPR-JURI-Fabiano Luiz Ribeiro Pereira" userId="12933009-3978-4cdf-8f4f-d1dad3e6343f" providerId="ADAL" clId="{2FDE3B39-CDE7-4FDC-92E4-9CCA15D11F4F}" dt="2026-04-02T11:32:41.281" v="780"/>
        <pc:sldMkLst>
          <pc:docMk/>
          <pc:sldMk cId="0" sldId="282"/>
        </pc:sldMkLst>
      </pc:sldChg>
      <pc:sldChg chg="add">
        <pc:chgData name="FDPR-JURI-Fabiano Luiz Ribeiro Pereira" userId="12933009-3978-4cdf-8f4f-d1dad3e6343f" providerId="ADAL" clId="{2FDE3B39-CDE7-4FDC-92E4-9CCA15D11F4F}" dt="2026-04-02T11:32:41.281" v="780"/>
        <pc:sldMkLst>
          <pc:docMk/>
          <pc:sldMk cId="0" sldId="283"/>
        </pc:sldMkLst>
      </pc:sldChg>
      <pc:sldChg chg="add">
        <pc:chgData name="FDPR-JURI-Fabiano Luiz Ribeiro Pereira" userId="12933009-3978-4cdf-8f4f-d1dad3e6343f" providerId="ADAL" clId="{2FDE3B39-CDE7-4FDC-92E4-9CCA15D11F4F}" dt="2026-04-02T11:32:41.281" v="780"/>
        <pc:sldMkLst>
          <pc:docMk/>
          <pc:sldMk cId="0" sldId="284"/>
        </pc:sldMkLst>
      </pc:sldChg>
      <pc:sldChg chg="add">
        <pc:chgData name="FDPR-JURI-Fabiano Luiz Ribeiro Pereira" userId="12933009-3978-4cdf-8f4f-d1dad3e6343f" providerId="ADAL" clId="{2FDE3B39-CDE7-4FDC-92E4-9CCA15D11F4F}" dt="2026-04-02T11:32:41.281" v="780"/>
        <pc:sldMkLst>
          <pc:docMk/>
          <pc:sldMk cId="0" sldId="28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594AB1B-AFA1-CBE3-B1E6-C1BE3FB0B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255999" cy="9144000"/>
          </a:xfrm>
          <a:prstGeom prst="rect">
            <a:avLst/>
          </a:prstGeom>
        </p:spPr>
      </p:pic>
      <p:sp>
        <p:nvSpPr>
          <p:cNvPr id="9" name="Espaço Reservado para Texto 13">
            <a:extLst>
              <a:ext uri="{FF2B5EF4-FFF2-40B4-BE49-F238E27FC236}">
                <a16:creationId xmlns:a16="http://schemas.microsoft.com/office/drawing/2014/main" id="{FE61C95B-D61B-76C1-F03B-70BC14AE2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6568" y="3487862"/>
            <a:ext cx="5417432" cy="182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67" b="1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0" name="Espaço Reservado para Texto 13">
            <a:extLst>
              <a:ext uri="{FF2B5EF4-FFF2-40B4-BE49-F238E27FC236}">
                <a16:creationId xmlns:a16="http://schemas.microsoft.com/office/drawing/2014/main" id="{6835AD87-0429-4DF7-703C-D16E451F1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568" y="5312227"/>
            <a:ext cx="5417432" cy="81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 b="1" i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40E6736-1E55-4472-810B-4084C2D891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73399" y="681558"/>
            <a:ext cx="3820667" cy="131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15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1F0644F9-DB9A-1170-A49F-4183C543B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11" name="Espaço Reservado para Texto 13">
            <a:extLst>
              <a:ext uri="{FF2B5EF4-FFF2-40B4-BE49-F238E27FC236}">
                <a16:creationId xmlns:a16="http://schemas.microsoft.com/office/drawing/2014/main" id="{E05A09D9-AB32-81D0-0B3C-C8FD68ACD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119" y="3759200"/>
            <a:ext cx="9370483" cy="81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67" b="1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Obrigado(a)</a:t>
            </a:r>
          </a:p>
        </p:txBody>
      </p:sp>
      <p:sp>
        <p:nvSpPr>
          <p:cNvPr id="12" name="Espaço Reservado para Texto 13">
            <a:extLst>
              <a:ext uri="{FF2B5EF4-FFF2-40B4-BE49-F238E27FC236}">
                <a16:creationId xmlns:a16="http://schemas.microsoft.com/office/drawing/2014/main" id="{4B224F45-7AC8-7276-3FD3-7F109A3D7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119" y="4583289"/>
            <a:ext cx="9370483" cy="519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Nome do Palestrante</a:t>
            </a:r>
          </a:p>
        </p:txBody>
      </p:sp>
      <p:sp>
        <p:nvSpPr>
          <p:cNvPr id="13" name="Espaço Reservado para Texto 13">
            <a:extLst>
              <a:ext uri="{FF2B5EF4-FFF2-40B4-BE49-F238E27FC236}">
                <a16:creationId xmlns:a16="http://schemas.microsoft.com/office/drawing/2014/main" id="{0E2D1014-55B7-9603-54AE-7AD93EEAA1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1119" y="5113867"/>
            <a:ext cx="9370483" cy="519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Área e E-mail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22603C-9110-B82B-0618-52FB709ED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1105" y="1624536"/>
            <a:ext cx="8890375" cy="11683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3120" y="6351104"/>
            <a:ext cx="6228305" cy="207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55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16" y="255335"/>
            <a:ext cx="2643587" cy="144145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A2166D3-C056-C5EE-5407-6643B0F78B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" name="Espaço Reservado para Texto 13">
            <a:extLst>
              <a:ext uri="{FF2B5EF4-FFF2-40B4-BE49-F238E27FC236}">
                <a16:creationId xmlns:a16="http://schemas.microsoft.com/office/drawing/2014/main" id="{D60631E0-2341-626A-19D9-BF499CB30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8229" y="4018845"/>
            <a:ext cx="9370483" cy="81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67" b="1" i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0" name="Espaço Reservado para Texto 13">
            <a:extLst>
              <a:ext uri="{FF2B5EF4-FFF2-40B4-BE49-F238E27FC236}">
                <a16:creationId xmlns:a16="http://schemas.microsoft.com/office/drawing/2014/main" id="{EFF32ADE-34D3-F885-C17E-F8FA617238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8229" y="4842935"/>
            <a:ext cx="9370483" cy="81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 b="1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91718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med.coop.br/site/web/assessoriaregulamentarpr-parana/acervo-de-v%C3%ADdeos" TargetMode="Externa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4C491A6-9CB8-118A-31FF-2A9E791787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562" y="3745492"/>
            <a:ext cx="6745015" cy="1824365"/>
          </a:xfrm>
        </p:spPr>
        <p:txBody>
          <a:bodyPr>
            <a:normAutofit fontScale="77500" lnSpcReduction="20000"/>
          </a:bodyPr>
          <a:lstStyle/>
          <a:p>
            <a:r>
              <a:rPr lang="pt-BR" sz="6000" dirty="0"/>
              <a:t>Regulamentação do Novo Modelo Fiscalizatório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446F21-F3CE-1CF9-27D0-5B310B4B84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082" y="5163457"/>
            <a:ext cx="6576201" cy="812800"/>
          </a:xfrm>
        </p:spPr>
        <p:txBody>
          <a:bodyPr>
            <a:noAutofit/>
          </a:bodyPr>
          <a:lstStyle/>
          <a:p>
            <a:r>
              <a:rPr lang="pt-BR" sz="4000" dirty="0" err="1"/>
              <a:t>RNs</a:t>
            </a:r>
            <a:r>
              <a:rPr lang="pt-BR" sz="4000" dirty="0"/>
              <a:t> 656, 657, 658 e 659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0131C68-AC3E-4B71-8356-50B6653E9D60}"/>
              </a:ext>
            </a:extLst>
          </p:cNvPr>
          <p:cNvSpPr txBox="1"/>
          <p:nvPr/>
        </p:nvSpPr>
        <p:spPr>
          <a:xfrm>
            <a:off x="13834043" y="749014"/>
            <a:ext cx="1193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pt-BR" sz="24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25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B680BC-78E9-43BF-85D0-9D05897DF7D5}"/>
              </a:ext>
            </a:extLst>
          </p:cNvPr>
          <p:cNvSpPr txBox="1"/>
          <p:nvPr/>
        </p:nvSpPr>
        <p:spPr>
          <a:xfrm>
            <a:off x="13834043" y="1470100"/>
            <a:ext cx="1193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pt-BR" sz="2400" b="1" i="1">
                <a:solidFill>
                  <a:schemeClr val="bg1"/>
                </a:solidFill>
                <a:latin typeface="Trebuchet MS" panose="020B0603020202020204" pitchFamily="34" charset="0"/>
              </a:rPr>
              <a:t>01:00</a:t>
            </a:r>
            <a:endParaRPr lang="pt-BR" sz="2400" b="1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65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832CE94-2E79-8493-FD54-B88AFFC76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5600" y="8053080"/>
            <a:ext cx="381000" cy="49680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57EDC23-E4DC-476C-7705-38CD5786B481}"/>
              </a:ext>
            </a:extLst>
          </p:cNvPr>
          <p:cNvSpPr txBox="1"/>
          <p:nvPr/>
        </p:nvSpPr>
        <p:spPr>
          <a:xfrm>
            <a:off x="11684000" y="8159868"/>
            <a:ext cx="57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Arial Black" panose="020B0A04020102020204" pitchFamily="34" charset="0"/>
              </a:rPr>
              <a:t>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8846-66C3-AA37-235A-1FAC579B1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A2EC1F1-6B8A-8E36-51F4-A7934EC135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65600" y="3352800"/>
            <a:ext cx="10287000" cy="812800"/>
          </a:xfrm>
        </p:spPr>
        <p:txBody>
          <a:bodyPr>
            <a:noAutofit/>
          </a:bodyPr>
          <a:lstStyle/>
          <a:p>
            <a:pPr algn="ctr"/>
            <a:r>
              <a:rPr lang="pt-BR" sz="5000" dirty="0">
                <a:latin typeface="Arial Black" panose="020B0A04020102020204" pitchFamily="34" charset="0"/>
              </a:rPr>
              <a:t>Resolução Normativa nº 657</a:t>
            </a:r>
          </a:p>
          <a:p>
            <a:pPr algn="ctr"/>
            <a:r>
              <a:rPr lang="pt-BR" sz="30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Otimização Regulatória e Classificação Antecipada</a:t>
            </a:r>
          </a:p>
        </p:txBody>
      </p:sp>
    </p:spTree>
    <p:extLst>
      <p:ext uri="{BB962C8B-B14F-4D97-AF65-F5344CB8AC3E}">
        <p14:creationId xmlns:p14="http://schemas.microsoft.com/office/powerpoint/2010/main" val="183831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8B3D8-33D5-95FA-C9F4-DF1A81B24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F3BFA23-4B3D-2958-1545-89A7FA4C56F3}"/>
              </a:ext>
            </a:extLst>
          </p:cNvPr>
          <p:cNvSpPr/>
          <p:nvPr/>
        </p:nvSpPr>
        <p:spPr>
          <a:xfrm>
            <a:off x="5461000" y="2590800"/>
            <a:ext cx="8077200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Entrada em Vigor:  </a:t>
            </a:r>
            <a:r>
              <a:rPr lang="pt-BR" sz="3000" u="sng" dirty="0">
                <a:solidFill>
                  <a:schemeClr val="tx1"/>
                </a:solidFill>
              </a:rPr>
              <a:t>1º de maio de 2026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D955640-30BD-FCF8-36DC-ACDE31021FBE}"/>
              </a:ext>
            </a:extLst>
          </p:cNvPr>
          <p:cNvSpPr/>
          <p:nvPr/>
        </p:nvSpPr>
        <p:spPr>
          <a:xfrm>
            <a:off x="5461000" y="5078964"/>
            <a:ext cx="8077200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accent3">
                    <a:lumMod val="50000"/>
                  </a:schemeClr>
                </a:solidFill>
              </a:rPr>
              <a:t>     </a:t>
            </a:r>
          </a:p>
          <a:p>
            <a:pPr algn="ctr"/>
            <a:r>
              <a:rPr lang="pt-BR" sz="3000" b="1" dirty="0">
                <a:solidFill>
                  <a:schemeClr val="tx1"/>
                </a:solidFill>
              </a:rPr>
              <a:t>Normas Alteradas: </a:t>
            </a:r>
            <a:r>
              <a:rPr lang="pt-BR" sz="3000" dirty="0">
                <a:solidFill>
                  <a:schemeClr val="tx1"/>
                </a:solidFill>
              </a:rPr>
              <a:t>RN 483 (NIP e PAS) e RN 489 (Penalidades)</a:t>
            </a:r>
          </a:p>
          <a:p>
            <a:r>
              <a:rPr lang="pt-BR" sz="2200" b="1" dirty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55839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DBF7F-08FC-5C35-2A1C-04C946582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3266D44-EA4A-647E-8304-EF9256E227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65600" y="3352800"/>
            <a:ext cx="10210800" cy="812800"/>
          </a:xfrm>
        </p:spPr>
        <p:txBody>
          <a:bodyPr>
            <a:noAutofit/>
          </a:bodyPr>
          <a:lstStyle/>
          <a:p>
            <a:pPr algn="ctr"/>
            <a:r>
              <a:rPr lang="pt-BR" sz="5000" dirty="0">
                <a:latin typeface="Arial Black" panose="020B0A04020102020204" pitchFamily="34" charset="0"/>
              </a:rPr>
              <a:t>Resolução Normativa nº 658</a:t>
            </a:r>
          </a:p>
          <a:p>
            <a:pPr algn="ctr"/>
            <a:r>
              <a:rPr lang="pt-BR" sz="30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Ações de Fiscalização Planejada</a:t>
            </a:r>
          </a:p>
        </p:txBody>
      </p:sp>
    </p:spTree>
    <p:extLst>
      <p:ext uri="{BB962C8B-B14F-4D97-AF65-F5344CB8AC3E}">
        <p14:creationId xmlns:p14="http://schemas.microsoft.com/office/powerpoint/2010/main" val="1549159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F0F62-4839-B3E6-BEFE-83F29855F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tão de Ação: Vídeo 5">
            <a:hlinkClick r:id="rId2"/>
            <a:extLst>
              <a:ext uri="{FF2B5EF4-FFF2-40B4-BE49-F238E27FC236}">
                <a16:creationId xmlns:a16="http://schemas.microsoft.com/office/drawing/2014/main" id="{20970EF6-450C-FB34-8B7F-023102125DB9}"/>
              </a:ext>
            </a:extLst>
          </p:cNvPr>
          <p:cNvSpPr/>
          <p:nvPr/>
        </p:nvSpPr>
        <p:spPr>
          <a:xfrm>
            <a:off x="7670800" y="3619500"/>
            <a:ext cx="2438400" cy="1905000"/>
          </a:xfrm>
          <a:prstGeom prst="actionButtonMovi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948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4A929A-07D9-D608-7A22-6C178F2180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1119" y="4201152"/>
            <a:ext cx="9370483" cy="51928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Assessorias Jurídica e Regulamentar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98BEF4D-7664-50FC-AD64-52E555C88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1119" y="4731729"/>
            <a:ext cx="9370483" cy="1045403"/>
          </a:xfrm>
        </p:spPr>
        <p:txBody>
          <a:bodyPr>
            <a:normAutofit/>
          </a:bodyPr>
          <a:lstStyle/>
          <a:p>
            <a:r>
              <a:rPr lang="pt-BR" sz="2400" dirty="0"/>
              <a:t>a.regulamentar@unimedpr.coop.br</a:t>
            </a:r>
          </a:p>
          <a:p>
            <a:r>
              <a:rPr lang="pt-BR" sz="2400" dirty="0"/>
              <a:t>jurídico@unimedpr.coop.br</a:t>
            </a:r>
          </a:p>
        </p:txBody>
      </p:sp>
    </p:spTree>
    <p:extLst>
      <p:ext uri="{BB962C8B-B14F-4D97-AF65-F5344CB8AC3E}">
        <p14:creationId xmlns:p14="http://schemas.microsoft.com/office/powerpoint/2010/main" val="330131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CA43EE3-A5F2-1540-9479-D004873B9A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65600" y="3352800"/>
            <a:ext cx="9525000" cy="812800"/>
          </a:xfrm>
        </p:spPr>
        <p:txBody>
          <a:bodyPr>
            <a:noAutofit/>
          </a:bodyPr>
          <a:lstStyle/>
          <a:p>
            <a:pPr algn="ctr"/>
            <a:r>
              <a:rPr lang="pt-BR" sz="5000" dirty="0">
                <a:latin typeface="Arial Black" panose="020B0A04020102020204" pitchFamily="34" charset="0"/>
              </a:rPr>
              <a:t>Resoluções Normativas 656 e 659</a:t>
            </a:r>
          </a:p>
          <a:p>
            <a:pPr algn="ctr"/>
            <a:r>
              <a:rPr lang="pt-BR" sz="30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Impacto na Aplicação de Penalidades</a:t>
            </a:r>
          </a:p>
        </p:txBody>
      </p:sp>
    </p:spTree>
    <p:extLst>
      <p:ext uri="{BB962C8B-B14F-4D97-AF65-F5344CB8AC3E}">
        <p14:creationId xmlns:p14="http://schemas.microsoft.com/office/powerpoint/2010/main" val="28986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90</Words>
  <Application>Microsoft Office PowerPoint</Application>
  <PresentationFormat>Personalizar</PresentationFormat>
  <Paragraphs>18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Trebuchet MS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FDPR-JURI-Fabiano Luiz Ribeiro Pereira</dc:creator>
  <cp:lastModifiedBy>FDPR-JURI-Luiz Felipe Bertolin de Souza</cp:lastModifiedBy>
  <cp:revision>4</cp:revision>
  <cp:lastPrinted>2026-04-02T11:34:04Z</cp:lastPrinted>
  <dcterms:created xsi:type="dcterms:W3CDTF">2006-08-16T00:00:00Z</dcterms:created>
  <dcterms:modified xsi:type="dcterms:W3CDTF">2026-04-30T13:59:00Z</dcterms:modified>
</cp:coreProperties>
</file>